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0" r:id="rId3"/>
    <p:sldId id="261" r:id="rId4"/>
    <p:sldId id="273" r:id="rId5"/>
    <p:sldId id="275" r:id="rId6"/>
    <p:sldId id="263" r:id="rId7"/>
    <p:sldId id="274" r:id="rId8"/>
    <p:sldId id="276" r:id="rId9"/>
    <p:sldId id="278" r:id="rId10"/>
    <p:sldId id="279" r:id="rId11"/>
    <p:sldId id="264" r:id="rId12"/>
    <p:sldId id="280" r:id="rId13"/>
    <p:sldId id="265" r:id="rId14"/>
    <p:sldId id="267" r:id="rId15"/>
    <p:sldId id="268" r:id="rId16"/>
    <p:sldId id="269" r:id="rId17"/>
    <p:sldId id="262" r:id="rId18"/>
  </p:sldIdLst>
  <p:sldSz cx="12192000" cy="6858000"/>
  <p:notesSz cx="6858000" cy="9144000"/>
  <p:embeddedFontLst>
    <p:embeddedFont>
      <p:font typeface="나눔바른고딕" panose="020B0603020101020101" pitchFamily="50" charset="-127"/>
      <p:regular r:id="rId19"/>
      <p:bold r:id="rId20"/>
    </p:embeddedFont>
    <p:embeddedFont>
      <p:font typeface="나눔바른고딕 Light" panose="020B0603020101020101" pitchFamily="50" charset="-127"/>
      <p:regular r:id="rId21"/>
    </p:embeddedFont>
    <p:embeddedFont>
      <p:font typeface="나눔바른고딕OTF" panose="02020603020101020101" pitchFamily="18" charset="-127"/>
      <p:regular r:id="rId22"/>
      <p:bold r:id="rId23"/>
    </p:embeddedFont>
    <p:embeddedFont>
      <p:font typeface="나눔스퀘어라운드 Bold" panose="020B0600000101010101" pitchFamily="50" charset="-127"/>
      <p:bold r:id="rId24"/>
    </p:embeddedFont>
    <p:embeddedFont>
      <p:font typeface="나눔스퀘어라운드 Light" panose="020B0600000101010101" pitchFamily="50" charset="-127"/>
      <p:regular r:id="rId25"/>
    </p:embeddedFont>
    <p:embeddedFont>
      <p:font typeface="나눔스퀘어라운드OTF Bold" panose="020B0600000101010101" pitchFamily="34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5" orient="horz" pos="2387" userDrawn="1">
          <p15:clr>
            <a:srgbClr val="A4A3A4"/>
          </p15:clr>
        </p15:guide>
        <p15:guide id="6" orient="horz" pos="2931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orient="horz" pos="459" userDrawn="1">
          <p15:clr>
            <a:srgbClr val="A4A3A4"/>
          </p15:clr>
        </p15:guide>
        <p15:guide id="9" pos="2774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5087" userDrawn="1">
          <p15:clr>
            <a:srgbClr val="A4A3A4"/>
          </p15:clr>
        </p15:guide>
        <p15:guide id="13" pos="66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1A1"/>
    <a:srgbClr val="B1A99C"/>
    <a:srgbClr val="EFDEC5"/>
    <a:srgbClr val="DAB47C"/>
    <a:srgbClr val="956A2B"/>
    <a:srgbClr val="CB9549"/>
    <a:srgbClr val="A5A5A5"/>
    <a:srgbClr val="EBDBBB"/>
    <a:srgbClr val="FF6699"/>
    <a:srgbClr val="FAF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3" autoAdjust="0"/>
    <p:restoredTop sz="97438" autoAdjust="0"/>
  </p:normalViewPr>
  <p:slideViewPr>
    <p:cSldViewPr snapToGrid="0">
      <p:cViewPr>
        <p:scale>
          <a:sx n="150" d="100"/>
          <a:sy n="150" d="100"/>
        </p:scale>
        <p:origin x="480" y="300"/>
      </p:cViewPr>
      <p:guideLst>
        <p:guide orient="horz" pos="2047"/>
        <p:guide/>
        <p:guide orient="horz" pos="2387"/>
        <p:guide orient="horz" pos="2931"/>
        <p:guide orient="horz" pos="4320"/>
        <p:guide orient="horz" pos="459"/>
        <p:guide pos="2774"/>
        <p:guide pos="3840"/>
        <p:guide pos="5087"/>
        <p:guide pos="66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chemeClr val="bg1"/>
            </a:gs>
            <a:gs pos="100000">
              <a:srgbClr val="FAF6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060CEF6-861D-E633-0DB4-7F1EA70A0E64}"/>
              </a:ext>
            </a:extLst>
          </p:cNvPr>
          <p:cNvGrpSpPr/>
          <p:nvPr userDrawn="1"/>
        </p:nvGrpSpPr>
        <p:grpSpPr>
          <a:xfrm>
            <a:off x="0" y="0"/>
            <a:ext cx="2185124" cy="1885950"/>
            <a:chOff x="0" y="0"/>
            <a:chExt cx="2185124" cy="1885950"/>
          </a:xfrm>
        </p:grpSpPr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C98D85C1-6D1C-97D8-F3A2-920230951BC9}"/>
                </a:ext>
              </a:extLst>
            </p:cNvPr>
            <p:cNvSpPr/>
            <p:nvPr/>
          </p:nvSpPr>
          <p:spPr>
            <a:xfrm flipH="1" flipV="1">
              <a:off x="0" y="0"/>
              <a:ext cx="1117600" cy="1885950"/>
            </a:xfrm>
            <a:prstGeom prst="triangle">
              <a:avLst>
                <a:gd name="adj" fmla="val 100000"/>
              </a:avLst>
            </a:prstGeom>
            <a:solidFill>
              <a:srgbClr val="E8AB5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FE5234C9-3D3A-6E6E-5F4B-ACA3B19953C3}"/>
                </a:ext>
              </a:extLst>
            </p:cNvPr>
            <p:cNvSpPr/>
            <p:nvPr/>
          </p:nvSpPr>
          <p:spPr>
            <a:xfrm flipH="1" flipV="1">
              <a:off x="0" y="0"/>
              <a:ext cx="2185124" cy="927100"/>
            </a:xfrm>
            <a:prstGeom prst="triangle">
              <a:avLst>
                <a:gd name="adj" fmla="val 100000"/>
              </a:avLst>
            </a:prstGeom>
            <a:solidFill>
              <a:srgbClr val="CB95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02FB41-229B-4086-9067-46438389C7EC}"/>
              </a:ext>
            </a:extLst>
          </p:cNvPr>
          <p:cNvGrpSpPr/>
          <p:nvPr userDrawn="1"/>
        </p:nvGrpSpPr>
        <p:grpSpPr>
          <a:xfrm>
            <a:off x="10006877" y="4972050"/>
            <a:ext cx="2185123" cy="1885950"/>
            <a:chOff x="10006877" y="4972050"/>
            <a:chExt cx="2185123" cy="1885950"/>
          </a:xfrm>
        </p:grpSpPr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D07BC003-BBF1-18B6-ED0F-7B6409BD5626}"/>
                </a:ext>
              </a:extLst>
            </p:cNvPr>
            <p:cNvSpPr/>
            <p:nvPr/>
          </p:nvSpPr>
          <p:spPr>
            <a:xfrm>
              <a:off x="10006877" y="5702300"/>
              <a:ext cx="2185123" cy="1155700"/>
            </a:xfrm>
            <a:prstGeom prst="triangle">
              <a:avLst>
                <a:gd name="adj" fmla="val 100000"/>
              </a:avLst>
            </a:prstGeom>
            <a:solidFill>
              <a:srgbClr val="CB95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91A49953-1BF9-DDF5-03E4-AF9B1BE7957C}"/>
                </a:ext>
              </a:extLst>
            </p:cNvPr>
            <p:cNvSpPr/>
            <p:nvPr/>
          </p:nvSpPr>
          <p:spPr>
            <a:xfrm>
              <a:off x="11074400" y="4972050"/>
              <a:ext cx="1117600" cy="1885950"/>
            </a:xfrm>
            <a:prstGeom prst="triangle">
              <a:avLst>
                <a:gd name="adj" fmla="val 100000"/>
              </a:avLst>
            </a:prstGeom>
            <a:solidFill>
              <a:srgbClr val="E8AB5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7404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1F62C-A0A9-EDCB-B3CC-9D8B32F5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E7AD7E-D90B-7268-C969-ED9CBC804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7CA5A-1EC6-4BA2-2A0A-FD53F010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25342-4F4B-611F-A310-35A1662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83342-0148-B8B6-C34A-F4E633F6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0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69FF5A-1AEA-1106-879A-C33CE0392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7F247-28E4-590B-CF77-CF70F10A4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60DFB-A771-6864-694D-23C9D3B9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AE686-7933-07C7-DC61-85453C80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1D60C-AC54-6F65-FD4A-50ABAEDA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4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900E45-394F-ABE6-969C-B4842BBD0A1B}"/>
              </a:ext>
            </a:extLst>
          </p:cNvPr>
          <p:cNvGrpSpPr/>
          <p:nvPr userDrawn="1"/>
        </p:nvGrpSpPr>
        <p:grpSpPr>
          <a:xfrm>
            <a:off x="0" y="-1"/>
            <a:ext cx="12192000" cy="130630"/>
            <a:chOff x="0" y="-1"/>
            <a:chExt cx="12192000" cy="13063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8B1D6C8-F573-916E-3254-D3A8E2B852A6}"/>
                </a:ext>
              </a:extLst>
            </p:cNvPr>
            <p:cNvSpPr/>
            <p:nvPr/>
          </p:nvSpPr>
          <p:spPr>
            <a:xfrm>
              <a:off x="0" y="0"/>
              <a:ext cx="8455231" cy="130629"/>
            </a:xfrm>
            <a:prstGeom prst="rect">
              <a:avLst/>
            </a:prstGeom>
            <a:solidFill>
              <a:srgbClr val="EEA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0689C5-56B3-835C-520A-2514BCB59A5F}"/>
                </a:ext>
              </a:extLst>
            </p:cNvPr>
            <p:cNvSpPr/>
            <p:nvPr/>
          </p:nvSpPr>
          <p:spPr>
            <a:xfrm>
              <a:off x="8455231" y="0"/>
              <a:ext cx="3736769" cy="130629"/>
            </a:xfrm>
            <a:prstGeom prst="rect">
              <a:avLst/>
            </a:prstGeom>
            <a:solidFill>
              <a:srgbClr val="CB95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54F072D-B24B-5CE4-1E62-E74316299B68}"/>
                </a:ext>
              </a:extLst>
            </p:cNvPr>
            <p:cNvSpPr/>
            <p:nvPr/>
          </p:nvSpPr>
          <p:spPr>
            <a:xfrm flipV="1">
              <a:off x="8455231" y="-1"/>
              <a:ext cx="151530" cy="130627"/>
            </a:xfrm>
            <a:prstGeom prst="triangle">
              <a:avLst>
                <a:gd name="adj" fmla="val 0"/>
              </a:avLst>
            </a:prstGeom>
            <a:solidFill>
              <a:srgbClr val="EEA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665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95117-150D-AC7A-DFB7-2C769539C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492CB4-086F-6E0C-094F-672EFDD3C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44E01-28D7-8794-B0F5-A958359C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E522C9-2BEF-640B-6D01-F1948B6F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30D46-C880-7F08-4DEC-4B31C9C5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2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69528-29EC-9E5B-C6F2-9810256B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668B2-DF71-5245-48B3-4FA479D67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72CC5B-2735-CA7C-39BE-1A3060498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3208C3-7114-C9B1-F11F-CD5F92B7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6F798E-254A-5421-736A-9AD8FECC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2C3038-223C-3DE3-BD53-A18BEEEB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5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D471F3-E0E1-2960-10E0-B8D8BD97B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F1951C-D16B-4BC4-E75D-4A701539B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C003F4-9F40-40FD-4A86-0B31A6557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05648-C1C4-4582-38BE-1508C4062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9B58F7-2725-8678-8017-BF71CE2DD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82A4F4-FD40-1D6B-BF57-38EF2E701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80E5C4-DB97-AC70-0653-E1007883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756924-9DCA-ADA5-2ECA-A1E8B083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EAEEA-7CE2-5419-7F61-B57D9D07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28867E-5674-BBBC-4BEE-9ECC4E3FF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8D3692-9AC9-2B8B-DC6C-0A2BDC76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AF5909-6E82-D359-967F-7CCF2031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8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2BA253-7677-E426-2A7F-E8196BAF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F06426-4B3C-CAD6-00A2-01BC9A210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081123-42B4-1A9C-3740-E2641776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72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8780A-5F88-4F52-C064-6C1DF14A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AAD17-7993-DBDC-9B17-EF75C56F0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92D194-DD91-E3BC-D6AA-C8F8B8EFE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CB08D5-0629-9573-FC59-09264AEA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5B4AE-3009-9F0D-C731-9E6D1E49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D0627-84A3-3829-AC65-5CEEFAD1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92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D1D2D-7857-BDD4-0ECF-E2EE647D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DC35B2-5F83-DAA5-03CD-DAE196081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93229F-D504-3AD9-27FD-E90D7B0E7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0AF90-44B4-4E0B-29A4-E20AF1C8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7C149E-E144-5FAE-7BBE-7F4CAB1A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D03F88-27D0-8068-4ECA-8417AD82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9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33E5CE-697E-8E4F-349B-C933887F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E71A4A-FF58-7A05-4E03-32F50D6C3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07A24-FB8B-A378-EDFD-85BC9227F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2DF12-B483-48F7-82C7-F04E75A6246D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DAAD3-CCB6-4E4D-311D-2864C6646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CA8D3C-A6BE-0567-3753-EEB29DE95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66C71-3120-4282-97E4-3B36288B5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6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1083E0-7278-E8D4-69B1-C9819738C6E2}"/>
              </a:ext>
            </a:extLst>
          </p:cNvPr>
          <p:cNvSpPr txBox="1"/>
          <p:nvPr/>
        </p:nvSpPr>
        <p:spPr>
          <a:xfrm>
            <a:off x="5646420" y="4121321"/>
            <a:ext cx="5148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E0A5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Team. AIbrarian</a:t>
            </a:r>
          </a:p>
          <a:p>
            <a:r>
              <a:rPr lang="en-US" altLang="ko-KR" sz="1600">
                <a:solidFill>
                  <a:srgbClr val="E0A5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20194385 </a:t>
            </a:r>
            <a:r>
              <a:rPr lang="ko-KR" altLang="en-US" sz="1600">
                <a:solidFill>
                  <a:srgbClr val="E0A5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오재환   </a:t>
            </a:r>
            <a:r>
              <a:rPr lang="en-US" altLang="ko-KR" sz="1600">
                <a:solidFill>
                  <a:srgbClr val="E0A5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20194681 </a:t>
            </a:r>
            <a:r>
              <a:rPr lang="ko-KR" altLang="en-US" sz="1600">
                <a:solidFill>
                  <a:srgbClr val="E0A5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이용현   </a:t>
            </a:r>
            <a:r>
              <a:rPr lang="en-US" altLang="ko-KR" sz="1600">
                <a:solidFill>
                  <a:srgbClr val="E0A5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20194729 </a:t>
            </a:r>
            <a:r>
              <a:rPr lang="ko-KR" altLang="en-US" sz="1600">
                <a:solidFill>
                  <a:srgbClr val="E0A5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이승우</a:t>
            </a:r>
            <a:endParaRPr lang="en-US" altLang="ko-KR" sz="1600">
              <a:solidFill>
                <a:srgbClr val="E0A5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42614-0BEB-67C4-C143-211D63E12445}"/>
              </a:ext>
            </a:extLst>
          </p:cNvPr>
          <p:cNvSpPr txBox="1"/>
          <p:nvPr/>
        </p:nvSpPr>
        <p:spPr>
          <a:xfrm>
            <a:off x="5646420" y="3041500"/>
            <a:ext cx="5017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956A2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아이브러리 기획안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77236-C616-16E0-5237-5FFD3F97D0CA}"/>
              </a:ext>
            </a:extLst>
          </p:cNvPr>
          <p:cNvSpPr txBox="1"/>
          <p:nvPr/>
        </p:nvSpPr>
        <p:spPr>
          <a:xfrm>
            <a:off x="5646420" y="3765802"/>
            <a:ext cx="345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CB95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2023 </a:t>
            </a:r>
            <a:r>
              <a:rPr lang="ko-KR" altLang="en-US" b="1">
                <a:solidFill>
                  <a:srgbClr val="CB95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캡스톤디자인</a:t>
            </a:r>
            <a:r>
              <a:rPr lang="en-US" altLang="ko-KR" b="1">
                <a:solidFill>
                  <a:srgbClr val="CB95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r>
              <a:rPr lang="ko-KR" altLang="en-US" b="1">
                <a:solidFill>
                  <a:srgbClr val="CB95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>
                <a:solidFill>
                  <a:srgbClr val="CB95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ko-KR" altLang="en-US" b="1">
                <a:solidFill>
                  <a:srgbClr val="CB954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분반</a:t>
            </a:r>
            <a:endParaRPr lang="en-US" altLang="ko-KR" b="1">
              <a:solidFill>
                <a:srgbClr val="CB954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6F8A63-81AD-8070-EC44-54BF782E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2244089"/>
            <a:ext cx="2369820" cy="236982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B6B131-0FE4-8081-43F9-43EA125E0112}"/>
              </a:ext>
            </a:extLst>
          </p:cNvPr>
          <p:cNvCxnSpPr>
            <a:cxnSpLocks/>
          </p:cNvCxnSpPr>
          <p:nvPr/>
        </p:nvCxnSpPr>
        <p:spPr>
          <a:xfrm>
            <a:off x="1470025" y="4918075"/>
            <a:ext cx="972502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300942E-95E0-2ABB-9DE0-1DBF89D24461}"/>
              </a:ext>
            </a:extLst>
          </p:cNvPr>
          <p:cNvSpPr txBox="1"/>
          <p:nvPr/>
        </p:nvSpPr>
        <p:spPr>
          <a:xfrm>
            <a:off x="6279727" y="2627807"/>
            <a:ext cx="143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956A2B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AIbrary</a:t>
            </a:r>
            <a:endParaRPr lang="ko-KR" altLang="en-US" sz="2800">
              <a:solidFill>
                <a:srgbClr val="956A2B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18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상세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02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716A2376-714C-8BDF-10E5-A9B98E738181}"/>
              </a:ext>
            </a:extLst>
          </p:cNvPr>
          <p:cNvSpPr/>
          <p:nvPr/>
        </p:nvSpPr>
        <p:spPr>
          <a:xfrm>
            <a:off x="8243287" y="1974597"/>
            <a:ext cx="1822450" cy="539748"/>
          </a:xfrm>
          <a:prstGeom prst="round2SameRect">
            <a:avLst>
              <a:gd name="adj1" fmla="val 27143"/>
              <a:gd name="adj2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타인과 책 공유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B29DD2D0-084D-6E4E-C810-F457EC91C037}"/>
              </a:ext>
            </a:extLst>
          </p:cNvPr>
          <p:cNvSpPr/>
          <p:nvPr/>
        </p:nvSpPr>
        <p:spPr>
          <a:xfrm>
            <a:off x="6319237" y="1974597"/>
            <a:ext cx="1822450" cy="539748"/>
          </a:xfrm>
          <a:prstGeom prst="round2SameRect">
            <a:avLst>
              <a:gd name="adj1" fmla="val 27143"/>
              <a:gd name="adj2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AI </a:t>
            </a:r>
            <a:r>
              <a:rPr lang="ko-KR" altLang="en-US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활용</a:t>
            </a: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5ABB680A-10BD-10F9-1103-1A75EDBAECBD}"/>
              </a:ext>
            </a:extLst>
          </p:cNvPr>
          <p:cNvSpPr/>
          <p:nvPr/>
        </p:nvSpPr>
        <p:spPr>
          <a:xfrm>
            <a:off x="4395187" y="1968761"/>
            <a:ext cx="1822450" cy="539748"/>
          </a:xfrm>
          <a:prstGeom prst="round2SameRect">
            <a:avLst>
              <a:gd name="adj1" fmla="val 27143"/>
              <a:gd name="adj2" fmla="val 0"/>
            </a:avLst>
          </a:prstGeom>
          <a:solidFill>
            <a:srgbClr val="DAB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서비스형태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A4EB1E-D9C2-0B11-6C71-A0F4FF28DF1F}"/>
              </a:ext>
            </a:extLst>
          </p:cNvPr>
          <p:cNvGrpSpPr/>
          <p:nvPr/>
        </p:nvGrpSpPr>
        <p:grpSpPr>
          <a:xfrm>
            <a:off x="2126263" y="2561969"/>
            <a:ext cx="7939474" cy="3047996"/>
            <a:chOff x="2126263" y="2561969"/>
            <a:chExt cx="7939474" cy="30479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8130F6E-9F28-E42F-8308-617E8B51470F}"/>
                </a:ext>
              </a:extLst>
            </p:cNvPr>
            <p:cNvGrpSpPr/>
            <p:nvPr/>
          </p:nvGrpSpPr>
          <p:grpSpPr>
            <a:xfrm>
              <a:off x="2126263" y="2561969"/>
              <a:ext cx="7939474" cy="3047996"/>
              <a:chOff x="2126263" y="2561969"/>
              <a:chExt cx="7939474" cy="304799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ED32328-2C5B-CB6B-BA78-265491476A9E}"/>
                  </a:ext>
                </a:extLst>
              </p:cNvPr>
              <p:cNvGrpSpPr/>
              <p:nvPr/>
            </p:nvGrpSpPr>
            <p:grpSpPr>
              <a:xfrm>
                <a:off x="2126263" y="2561969"/>
                <a:ext cx="7939474" cy="1015999"/>
                <a:chOff x="1085850" y="2730500"/>
                <a:chExt cx="7939474" cy="1015999"/>
              </a:xfrm>
              <a:solidFill>
                <a:schemeClr val="bg1">
                  <a:lumMod val="85000"/>
                  <a:alpha val="39000"/>
                </a:schemeClr>
              </a:solidFill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3F53B53B-A388-1846-568E-06F5B48C066C}"/>
                    </a:ext>
                  </a:extLst>
                </p:cNvPr>
                <p:cNvSpPr/>
                <p:nvPr/>
              </p:nvSpPr>
              <p:spPr>
                <a:xfrm>
                  <a:off x="1085850" y="2730500"/>
                  <a:ext cx="7939474" cy="1015999"/>
                </a:xfrm>
                <a:prstGeom prst="rect">
                  <a:avLst/>
                </a:prstGeom>
                <a:grpFill/>
                <a:ln>
                  <a:noFill/>
                  <a:miter lim="800000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EACC7327-619B-77BF-F438-41EBF9A83D02}"/>
                    </a:ext>
                  </a:extLst>
                </p:cNvPr>
                <p:cNvCxnSpPr/>
                <p:nvPr/>
              </p:nvCxnSpPr>
              <p:spPr>
                <a:xfrm>
                  <a:off x="1085850" y="3746499"/>
                  <a:ext cx="7939474" cy="0"/>
                </a:xfrm>
                <a:prstGeom prst="line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FDABC65E-6EEB-9701-1E3E-0AC2ABB8C44A}"/>
                    </a:ext>
                  </a:extLst>
                </p:cNvPr>
                <p:cNvCxnSpPr/>
                <p:nvPr/>
              </p:nvCxnSpPr>
              <p:spPr>
                <a:xfrm>
                  <a:off x="1085850" y="2730500"/>
                  <a:ext cx="7939474" cy="0"/>
                </a:xfrm>
                <a:prstGeom prst="line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4D9BC70-8CB7-CA80-5BEB-EADC07176A0A}"/>
                  </a:ext>
                </a:extLst>
              </p:cNvPr>
              <p:cNvGrpSpPr/>
              <p:nvPr/>
            </p:nvGrpSpPr>
            <p:grpSpPr>
              <a:xfrm>
                <a:off x="2126263" y="4593966"/>
                <a:ext cx="7939474" cy="1015999"/>
                <a:chOff x="1085850" y="2730500"/>
                <a:chExt cx="7939474" cy="1015999"/>
              </a:xfrm>
              <a:solidFill>
                <a:schemeClr val="bg1">
                  <a:lumMod val="85000"/>
                  <a:alpha val="39000"/>
                </a:schemeClr>
              </a:solidFill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7757DD6-C7A6-AD24-8C78-63A68D6570F7}"/>
                    </a:ext>
                  </a:extLst>
                </p:cNvPr>
                <p:cNvSpPr/>
                <p:nvPr/>
              </p:nvSpPr>
              <p:spPr>
                <a:xfrm>
                  <a:off x="1085850" y="2730500"/>
                  <a:ext cx="7939474" cy="1015999"/>
                </a:xfrm>
                <a:prstGeom prst="rect">
                  <a:avLst/>
                </a:prstGeom>
                <a:grpFill/>
                <a:ln>
                  <a:noFill/>
                  <a:miter lim="800000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49275714-8C61-4327-5A16-3BEFE6A8C008}"/>
                    </a:ext>
                  </a:extLst>
                </p:cNvPr>
                <p:cNvCxnSpPr/>
                <p:nvPr/>
              </p:nvCxnSpPr>
              <p:spPr>
                <a:xfrm>
                  <a:off x="1085850" y="3746499"/>
                  <a:ext cx="7939474" cy="0"/>
                </a:xfrm>
                <a:prstGeom prst="line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C20AB6C7-192C-DA6C-32EF-9618F24D0D55}"/>
                    </a:ext>
                  </a:extLst>
                </p:cNvPr>
                <p:cNvCxnSpPr/>
                <p:nvPr/>
              </p:nvCxnSpPr>
              <p:spPr>
                <a:xfrm>
                  <a:off x="1085850" y="2730500"/>
                  <a:ext cx="7939474" cy="0"/>
                </a:xfrm>
                <a:prstGeom prst="line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CA68690-7458-E2D3-8888-F28C4C656EE9}"/>
                  </a:ext>
                </a:extLst>
              </p:cNvPr>
              <p:cNvGrpSpPr/>
              <p:nvPr/>
            </p:nvGrpSpPr>
            <p:grpSpPr>
              <a:xfrm>
                <a:off x="2126263" y="3577966"/>
                <a:ext cx="7939474" cy="1015999"/>
                <a:chOff x="1085850" y="2730500"/>
                <a:chExt cx="7939474" cy="1015999"/>
              </a:xfrm>
              <a:noFill/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F8236808-42F5-A681-228B-CA548CF7E6C4}"/>
                    </a:ext>
                  </a:extLst>
                </p:cNvPr>
                <p:cNvSpPr/>
                <p:nvPr/>
              </p:nvSpPr>
              <p:spPr>
                <a:xfrm>
                  <a:off x="1085850" y="2730500"/>
                  <a:ext cx="7939474" cy="1015999"/>
                </a:xfrm>
                <a:prstGeom prst="rect">
                  <a:avLst/>
                </a:prstGeom>
                <a:grpFill/>
                <a:ln>
                  <a:noFill/>
                  <a:miter lim="800000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C82277FF-6A2D-90E9-DCF5-85888E1849DC}"/>
                    </a:ext>
                  </a:extLst>
                </p:cNvPr>
                <p:cNvCxnSpPr/>
                <p:nvPr/>
              </p:nvCxnSpPr>
              <p:spPr>
                <a:xfrm>
                  <a:off x="1085850" y="3746499"/>
                  <a:ext cx="7939474" cy="0"/>
                </a:xfrm>
                <a:prstGeom prst="line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D65BA637-4F12-3AC5-405C-B8B5F886FFD3}"/>
                    </a:ext>
                  </a:extLst>
                </p:cNvPr>
                <p:cNvCxnSpPr/>
                <p:nvPr/>
              </p:nvCxnSpPr>
              <p:spPr>
                <a:xfrm>
                  <a:off x="1085850" y="2730500"/>
                  <a:ext cx="7939474" cy="0"/>
                </a:xfrm>
                <a:prstGeom prst="line">
                  <a:avLst/>
                </a:prstGeom>
                <a:grpFill/>
                <a:ln w="285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36AEDCB-594E-1D79-FEB3-98E3A5F83F24}"/>
                </a:ext>
              </a:extLst>
            </p:cNvPr>
            <p:cNvGrpSpPr/>
            <p:nvPr/>
          </p:nvGrpSpPr>
          <p:grpSpPr>
            <a:xfrm>
              <a:off x="2368127" y="2776212"/>
              <a:ext cx="1916301" cy="609739"/>
              <a:chOff x="2368127" y="2776212"/>
              <a:chExt cx="1916301" cy="609739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1C68535-8594-8E93-0F6D-B3D237702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8127" y="2776212"/>
                <a:ext cx="609739" cy="609739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A78E830-6FF4-2052-80AE-C7FE309B295B}"/>
                  </a:ext>
                </a:extLst>
              </p:cNvPr>
              <p:cNvSpPr txBox="1"/>
              <p:nvPr/>
            </p:nvSpPr>
            <p:spPr>
              <a:xfrm>
                <a:off x="3077559" y="2911387"/>
                <a:ext cx="12068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BookTraps</a:t>
                </a:r>
                <a:endParaRPr lang="ko-KR" altLang="en-US" sz="160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05C3693-DA2B-C265-2FB0-4B1B4F3D1ADF}"/>
                </a:ext>
              </a:extLst>
            </p:cNvPr>
            <p:cNvGrpSpPr/>
            <p:nvPr/>
          </p:nvGrpSpPr>
          <p:grpSpPr>
            <a:xfrm>
              <a:off x="2368127" y="3781095"/>
              <a:ext cx="1900914" cy="609739"/>
              <a:chOff x="2368127" y="3781095"/>
              <a:chExt cx="1900914" cy="609739"/>
            </a:xfrm>
          </p:grpSpPr>
          <p:pic>
            <p:nvPicPr>
              <p:cNvPr id="56" name="Picture 4">
                <a:extLst>
                  <a:ext uri="{FF2B5EF4-FFF2-40B4-BE49-F238E27FC236}">
                    <a16:creationId xmlns:a16="http://schemas.microsoft.com/office/drawing/2014/main" id="{314D133C-1F6E-7F3C-BE04-E5AFE6A7E3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8127" y="3781095"/>
                <a:ext cx="609739" cy="609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A28D2B2-0DE2-3F84-60A2-D489BF6CA54D}"/>
                  </a:ext>
                </a:extLst>
              </p:cNvPr>
              <p:cNvSpPr txBox="1"/>
              <p:nvPr/>
            </p:nvSpPr>
            <p:spPr>
              <a:xfrm>
                <a:off x="3092950" y="3916688"/>
                <a:ext cx="1176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DOROSI AI</a:t>
                </a:r>
                <a:endParaRPr lang="ko-KR" altLang="en-US" sz="160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1CD301-D803-705F-F5A1-9FBB0E0C4A7F}"/>
                </a:ext>
              </a:extLst>
            </p:cNvPr>
            <p:cNvSpPr txBox="1"/>
            <p:nvPr/>
          </p:nvSpPr>
          <p:spPr>
            <a:xfrm>
              <a:off x="3230807" y="4932688"/>
              <a:ext cx="9003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AIbrary</a:t>
              </a:r>
              <a:endParaRPr lang="ko-KR" altLang="en-US" sz="16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59" name="그림 58" descr="블랙, 어둠이(가) 표시된 사진&#10;&#10;자동 생성된 설명">
            <a:extLst>
              <a:ext uri="{FF2B5EF4-FFF2-40B4-BE49-F238E27FC236}">
                <a16:creationId xmlns:a16="http://schemas.microsoft.com/office/drawing/2014/main" id="{021213C8-0BB2-FF86-88AA-0491ED231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96" y="2902242"/>
            <a:ext cx="369332" cy="369332"/>
          </a:xfrm>
          <a:prstGeom prst="rect">
            <a:avLst/>
          </a:prstGeom>
        </p:spPr>
      </p:pic>
      <p:pic>
        <p:nvPicPr>
          <p:cNvPr id="60" name="그림 59" descr="블랙, 어둠이(가) 표시된 사진&#10;&#10;자동 생성된 설명">
            <a:extLst>
              <a:ext uri="{FF2B5EF4-FFF2-40B4-BE49-F238E27FC236}">
                <a16:creationId xmlns:a16="http://schemas.microsoft.com/office/drawing/2014/main" id="{AFBB5F38-55A0-6F96-01B5-3A5B55917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60" y="3901299"/>
            <a:ext cx="369332" cy="369332"/>
          </a:xfrm>
          <a:prstGeom prst="rect">
            <a:avLst/>
          </a:prstGeom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71596CD0-DC55-5594-89CB-74E97C7D7FD3}"/>
              </a:ext>
            </a:extLst>
          </p:cNvPr>
          <p:cNvSpPr/>
          <p:nvPr/>
        </p:nvSpPr>
        <p:spPr>
          <a:xfrm>
            <a:off x="8933850" y="2902242"/>
            <a:ext cx="369332" cy="3693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13F238E-3D11-A2A4-DCEE-9D9572F933C9}"/>
              </a:ext>
            </a:extLst>
          </p:cNvPr>
          <p:cNvSpPr/>
          <p:nvPr/>
        </p:nvSpPr>
        <p:spPr>
          <a:xfrm>
            <a:off x="7043523" y="3901299"/>
            <a:ext cx="369332" cy="3693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B166B87-7DF4-375B-2E03-8B8A13BB45B2}"/>
              </a:ext>
            </a:extLst>
          </p:cNvPr>
          <p:cNvSpPr/>
          <p:nvPr/>
        </p:nvSpPr>
        <p:spPr>
          <a:xfrm>
            <a:off x="7043523" y="4932688"/>
            <a:ext cx="369332" cy="3693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2" name="타원 3071">
            <a:extLst>
              <a:ext uri="{FF2B5EF4-FFF2-40B4-BE49-F238E27FC236}">
                <a16:creationId xmlns:a16="http://schemas.microsoft.com/office/drawing/2014/main" id="{09A0C4F7-026F-4E01-3027-646DC12B2D7C}"/>
              </a:ext>
            </a:extLst>
          </p:cNvPr>
          <p:cNvSpPr/>
          <p:nvPr/>
        </p:nvSpPr>
        <p:spPr>
          <a:xfrm>
            <a:off x="8931360" y="4932688"/>
            <a:ext cx="369332" cy="3693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C23D9FB6-5C39-F024-664E-D2341524A47F}"/>
              </a:ext>
            </a:extLst>
          </p:cNvPr>
          <p:cNvSpPr txBox="1"/>
          <p:nvPr/>
        </p:nvSpPr>
        <p:spPr>
          <a:xfrm>
            <a:off x="4709358" y="2792761"/>
            <a:ext cx="1194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앱</a:t>
            </a:r>
            <a:endParaRPr lang="en-US" altLang="ko-KR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(Android, IOS)</a:t>
            </a:r>
            <a:endParaRPr lang="ko-KR" altLang="en-US" sz="1200">
              <a:solidFill>
                <a:schemeClr val="bg1">
                  <a:lumMod val="6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B5C242D9-028A-4B57-EE37-2CAE016D9437}"/>
              </a:ext>
            </a:extLst>
          </p:cNvPr>
          <p:cNvSpPr txBox="1"/>
          <p:nvPr/>
        </p:nvSpPr>
        <p:spPr>
          <a:xfrm>
            <a:off x="5109082" y="491729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웹</a:t>
            </a:r>
          </a:p>
        </p:txBody>
      </p:sp>
      <p:grpSp>
        <p:nvGrpSpPr>
          <p:cNvPr id="3078" name="그룹 3077">
            <a:extLst>
              <a:ext uri="{FF2B5EF4-FFF2-40B4-BE49-F238E27FC236}">
                <a16:creationId xmlns:a16="http://schemas.microsoft.com/office/drawing/2014/main" id="{5FBA38DB-32BF-C692-6E79-541D168616EE}"/>
              </a:ext>
            </a:extLst>
          </p:cNvPr>
          <p:cNvGrpSpPr/>
          <p:nvPr/>
        </p:nvGrpSpPr>
        <p:grpSpPr>
          <a:xfrm>
            <a:off x="4456665" y="3798010"/>
            <a:ext cx="1864613" cy="575757"/>
            <a:chOff x="3432439" y="4539933"/>
            <a:chExt cx="1864613" cy="575757"/>
          </a:xfrm>
        </p:grpSpPr>
        <p:sp>
          <p:nvSpPr>
            <p:cNvPr id="3074" name="TextBox 3073">
              <a:extLst>
                <a:ext uri="{FF2B5EF4-FFF2-40B4-BE49-F238E27FC236}">
                  <a16:creationId xmlns:a16="http://schemas.microsoft.com/office/drawing/2014/main" id="{AE46A551-F6D3-D126-1086-265ECEA7F175}"/>
                </a:ext>
              </a:extLst>
            </p:cNvPr>
            <p:cNvSpPr txBox="1"/>
            <p:nvPr/>
          </p:nvSpPr>
          <p:spPr>
            <a:xfrm>
              <a:off x="3463541" y="4539933"/>
              <a:ext cx="1770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정식 서비스 이전</a:t>
              </a:r>
              <a:endParaRPr lang="en-US" altLang="ko-KR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3077" name="TextBox 3076">
              <a:extLst>
                <a:ext uri="{FF2B5EF4-FFF2-40B4-BE49-F238E27FC236}">
                  <a16:creationId xmlns:a16="http://schemas.microsoft.com/office/drawing/2014/main" id="{B80633B1-F4AC-CE01-B3C5-360A619A14CC}"/>
                </a:ext>
              </a:extLst>
            </p:cNvPr>
            <p:cNvSpPr txBox="1"/>
            <p:nvPr/>
          </p:nvSpPr>
          <p:spPr>
            <a:xfrm>
              <a:off x="3432439" y="4854080"/>
              <a:ext cx="18646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bg1">
                      <a:lumMod val="65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이메일로 책 생성 체험만 가능</a:t>
              </a:r>
              <a:endParaRPr lang="en-US" altLang="ko-KR" sz="1100">
                <a:solidFill>
                  <a:schemeClr val="bg1">
                    <a:lumMod val="6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F31038-417C-3E32-BAE8-B2661522C9A1}"/>
              </a:ext>
            </a:extLst>
          </p:cNvPr>
          <p:cNvSpPr txBox="1"/>
          <p:nvPr/>
        </p:nvSpPr>
        <p:spPr>
          <a:xfrm>
            <a:off x="3161134" y="379618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417826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 animBg="1"/>
      <p:bldP spid="61" grpId="0" animBg="1"/>
      <p:bldP spid="62" grpId="0" animBg="1"/>
      <p:bldP spid="63" grpId="0" animBg="1"/>
      <p:bldP spid="3072" grpId="0" animBg="1"/>
      <p:bldP spid="3073" grpId="0"/>
      <p:bldP spid="30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2047507D-599B-9487-187F-4E97FEC59F85}"/>
              </a:ext>
            </a:extLst>
          </p:cNvPr>
          <p:cNvSpPr/>
          <p:nvPr/>
        </p:nvSpPr>
        <p:spPr>
          <a:xfrm>
            <a:off x="3039537" y="751331"/>
            <a:ext cx="6120000" cy="6097443"/>
          </a:xfrm>
          <a:prstGeom prst="parallelogram">
            <a:avLst>
              <a:gd name="adj" fmla="val 39898"/>
            </a:avLst>
          </a:prstGeom>
          <a:solidFill>
            <a:schemeClr val="bg1">
              <a:lumMod val="50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구현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03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7410F8-8BAB-D600-8B09-F1AAC531C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97" y="3852525"/>
            <a:ext cx="1138603" cy="99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pring boot 스프링 부트란?">
            <a:extLst>
              <a:ext uri="{FF2B5EF4-FFF2-40B4-BE49-F238E27FC236}">
                <a16:creationId xmlns:a16="http://schemas.microsoft.com/office/drawing/2014/main" id="{4385D6E5-022F-42EE-9634-0B065C342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 b="12174"/>
          <a:stretch/>
        </p:blipFill>
        <p:spPr bwMode="auto">
          <a:xfrm>
            <a:off x="4684179" y="3770623"/>
            <a:ext cx="2492863" cy="107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E4D439-43B0-6BC7-8B81-CD1EB6296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74" y="3852525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패턴, 사각형, 대칭, 라인이(가) 표시된 사진&#10;&#10;자동 생성된 설명">
            <a:extLst>
              <a:ext uri="{FF2B5EF4-FFF2-40B4-BE49-F238E27FC236}">
                <a16:creationId xmlns:a16="http://schemas.microsoft.com/office/drawing/2014/main" id="{B20C3F8F-5D8E-4FF0-3530-68BC62979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843" y="3852614"/>
            <a:ext cx="990000" cy="99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413467-4772-3E83-551B-908D46384633}"/>
              </a:ext>
            </a:extLst>
          </p:cNvPr>
          <p:cNvSpPr txBox="1"/>
          <p:nvPr/>
        </p:nvSpPr>
        <p:spPr>
          <a:xfrm>
            <a:off x="7074" y="2664544"/>
            <a:ext cx="4396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프론트엔드</a:t>
            </a:r>
            <a:endParaRPr lang="en-US" altLang="ko-KR" sz="3200" b="1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이승우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93B74F-BF32-0045-9862-61A0A9F9F0D1}"/>
              </a:ext>
            </a:extLst>
          </p:cNvPr>
          <p:cNvSpPr txBox="1"/>
          <p:nvPr/>
        </p:nvSpPr>
        <p:spPr>
          <a:xfrm>
            <a:off x="4403725" y="2664544"/>
            <a:ext cx="367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백엔드</a:t>
            </a:r>
            <a:endParaRPr lang="en-US" altLang="ko-KR" sz="3200" b="1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이용현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97976-705E-E683-5B1F-F6CE817B117B}"/>
              </a:ext>
            </a:extLst>
          </p:cNvPr>
          <p:cNvSpPr txBox="1"/>
          <p:nvPr/>
        </p:nvSpPr>
        <p:spPr>
          <a:xfrm>
            <a:off x="8075613" y="2664544"/>
            <a:ext cx="4109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AI / </a:t>
            </a:r>
            <a:r>
              <a:rPr lang="ko-KR" altLang="en-US" sz="3200" b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백엔드보조</a:t>
            </a:r>
            <a:endParaRPr lang="en-US" altLang="ko-KR" sz="3200" b="1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오재환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30FF3-18F4-BE5A-4B78-00251F73D3D0}"/>
              </a:ext>
            </a:extLst>
          </p:cNvPr>
          <p:cNvSpPr txBox="1"/>
          <p:nvPr/>
        </p:nvSpPr>
        <p:spPr>
          <a:xfrm>
            <a:off x="3161134" y="379618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기술스택</a:t>
            </a:r>
          </a:p>
        </p:txBody>
      </p:sp>
    </p:spTree>
    <p:extLst>
      <p:ext uri="{BB962C8B-B14F-4D97-AF65-F5344CB8AC3E}">
        <p14:creationId xmlns:p14="http://schemas.microsoft.com/office/powerpoint/2010/main" val="297508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구현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03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2D0A1B-75C7-7A7A-6068-D78FE1296481}"/>
              </a:ext>
            </a:extLst>
          </p:cNvPr>
          <p:cNvSpPr txBox="1"/>
          <p:nvPr/>
        </p:nvSpPr>
        <p:spPr>
          <a:xfrm>
            <a:off x="3161134" y="37961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일정</a:t>
            </a:r>
          </a:p>
        </p:txBody>
      </p:sp>
      <p:pic>
        <p:nvPicPr>
          <p:cNvPr id="5" name="그림 4" descr="스크린샷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E917033A-C64D-02A1-B293-A269D213E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9" y="1999527"/>
            <a:ext cx="5400000" cy="1714528"/>
          </a:xfrm>
          <a:prstGeom prst="rect">
            <a:avLst/>
          </a:prstGeom>
        </p:spPr>
      </p:pic>
      <p:pic>
        <p:nvPicPr>
          <p:cNvPr id="3" name="그림 2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9D979E27-E746-D4F0-FFC3-E5ABA0211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9" y="3974092"/>
            <a:ext cx="5400000" cy="1289724"/>
          </a:xfrm>
          <a:prstGeom prst="rect">
            <a:avLst/>
          </a:prstGeom>
        </p:spPr>
      </p:pic>
      <p:pic>
        <p:nvPicPr>
          <p:cNvPr id="4" name="그림 3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7B5E5EB7-E17D-083A-8B3C-9BDF050F3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74092"/>
            <a:ext cx="5400000" cy="1343303"/>
          </a:xfrm>
          <a:prstGeom prst="rect">
            <a:avLst/>
          </a:prstGeom>
        </p:spPr>
      </p:pic>
      <p:pic>
        <p:nvPicPr>
          <p:cNvPr id="6" name="그림 5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6277ECD5-72EA-84D1-FF1C-6BE65646C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4331"/>
            <a:ext cx="5400000" cy="12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772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구현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03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8C48540-D38A-3735-CA84-F7EFFB634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770956"/>
              </p:ext>
            </p:extLst>
          </p:nvPr>
        </p:nvGraphicFramePr>
        <p:xfrm>
          <a:off x="1632736" y="1873980"/>
          <a:ext cx="8823332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30238">
                  <a:extLst>
                    <a:ext uri="{9D8B030D-6E8A-4147-A177-3AD203B41FA5}">
                      <a16:colId xmlns:a16="http://schemas.microsoft.com/office/drawing/2014/main" val="56206964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81207845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705258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418290303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567233204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851036650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723184632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11450343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65776882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96384662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97502046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3998400494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369066900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93666724"/>
                    </a:ext>
                  </a:extLst>
                </a:gridCol>
              </a:tblGrid>
              <a:tr h="28961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044870"/>
                  </a:ext>
                </a:extLst>
              </a:tr>
              <a:tr h="289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11W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13W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14W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6229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97130E2-15FA-D186-7724-F20084E4AFBC}"/>
              </a:ext>
            </a:extLst>
          </p:cNvPr>
          <p:cNvSpPr/>
          <p:nvPr/>
        </p:nvSpPr>
        <p:spPr>
          <a:xfrm>
            <a:off x="1629563" y="2665955"/>
            <a:ext cx="8823332" cy="382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6FBB90-894C-BB40-101C-9652BD14FE35}"/>
              </a:ext>
            </a:extLst>
          </p:cNvPr>
          <p:cNvSpPr/>
          <p:nvPr/>
        </p:nvSpPr>
        <p:spPr>
          <a:xfrm>
            <a:off x="1632736" y="2665955"/>
            <a:ext cx="1877219" cy="38269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8FB804-D44D-C2B2-33E9-62F648AC5494}"/>
              </a:ext>
            </a:extLst>
          </p:cNvPr>
          <p:cNvSpPr/>
          <p:nvPr/>
        </p:nvSpPr>
        <p:spPr>
          <a:xfrm>
            <a:off x="1629563" y="3167605"/>
            <a:ext cx="8823332" cy="382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8C8862-108E-2005-504D-D5F3B16F3599}"/>
              </a:ext>
            </a:extLst>
          </p:cNvPr>
          <p:cNvSpPr/>
          <p:nvPr/>
        </p:nvSpPr>
        <p:spPr>
          <a:xfrm>
            <a:off x="2274880" y="3167605"/>
            <a:ext cx="1877219" cy="3826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B2068D-03C2-518A-5340-959FDC944650}"/>
              </a:ext>
            </a:extLst>
          </p:cNvPr>
          <p:cNvSpPr/>
          <p:nvPr/>
        </p:nvSpPr>
        <p:spPr>
          <a:xfrm>
            <a:off x="1629563" y="3669255"/>
            <a:ext cx="8823332" cy="382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4CEC7C-1B09-9D98-B21C-B153B2E5819C}"/>
              </a:ext>
            </a:extLst>
          </p:cNvPr>
          <p:cNvSpPr/>
          <p:nvPr/>
        </p:nvSpPr>
        <p:spPr>
          <a:xfrm>
            <a:off x="2893211" y="3669255"/>
            <a:ext cx="6300789" cy="3826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8D93B6-52BC-31F1-9577-A895929CE751}"/>
              </a:ext>
            </a:extLst>
          </p:cNvPr>
          <p:cNvSpPr/>
          <p:nvPr/>
        </p:nvSpPr>
        <p:spPr>
          <a:xfrm>
            <a:off x="1629563" y="4170905"/>
            <a:ext cx="8823332" cy="382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D0795E-3EA7-5116-0803-0A098A2E9B75}"/>
              </a:ext>
            </a:extLst>
          </p:cNvPr>
          <p:cNvSpPr/>
          <p:nvPr/>
        </p:nvSpPr>
        <p:spPr>
          <a:xfrm>
            <a:off x="6673049" y="4170905"/>
            <a:ext cx="3779845" cy="3826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7E9A853-55CB-BCE6-AEED-0010FC733264}"/>
              </a:ext>
            </a:extLst>
          </p:cNvPr>
          <p:cNvCxnSpPr>
            <a:cxnSpLocks/>
          </p:cNvCxnSpPr>
          <p:nvPr/>
        </p:nvCxnSpPr>
        <p:spPr>
          <a:xfrm>
            <a:off x="1629563" y="4853505"/>
            <a:ext cx="882333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4EF05E-182D-610F-B6AE-D2F85BE33FE9}"/>
              </a:ext>
            </a:extLst>
          </p:cNvPr>
          <p:cNvGrpSpPr/>
          <p:nvPr/>
        </p:nvGrpSpPr>
        <p:grpSpPr>
          <a:xfrm>
            <a:off x="6588725" y="4779235"/>
            <a:ext cx="817853" cy="738277"/>
            <a:chOff x="6588725" y="4779235"/>
            <a:chExt cx="817853" cy="73827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2E3C6E3-2A40-836A-7013-1E0BD988EDAC}"/>
                </a:ext>
              </a:extLst>
            </p:cNvPr>
            <p:cNvSpPr/>
            <p:nvPr/>
          </p:nvSpPr>
          <p:spPr>
            <a:xfrm>
              <a:off x="6924233" y="4779235"/>
              <a:ext cx="146836" cy="1468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A3EDF0-210F-68F3-1D2D-EA4ACE49A1D4}"/>
                </a:ext>
              </a:extLst>
            </p:cNvPr>
            <p:cNvSpPr txBox="1"/>
            <p:nvPr/>
          </p:nvSpPr>
          <p:spPr>
            <a:xfrm>
              <a:off x="6588725" y="4932737"/>
              <a:ext cx="8178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09 / 27</a:t>
              </a:r>
            </a:p>
            <a:p>
              <a:pPr algn="ctr"/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Demo</a:t>
              </a:r>
              <a:endPara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F5ED8-AFBB-D417-01B0-EFC6EFAB674A}"/>
              </a:ext>
            </a:extLst>
          </p:cNvPr>
          <p:cNvGrpSpPr/>
          <p:nvPr/>
        </p:nvGrpSpPr>
        <p:grpSpPr>
          <a:xfrm>
            <a:off x="9007123" y="4780087"/>
            <a:ext cx="2316853" cy="737425"/>
            <a:chOff x="9007123" y="4780087"/>
            <a:chExt cx="2316853" cy="73742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54A6D19-AD47-3E5E-FEB5-06967DE5662C}"/>
                </a:ext>
              </a:extLst>
            </p:cNvPr>
            <p:cNvSpPr/>
            <p:nvPr/>
          </p:nvSpPr>
          <p:spPr>
            <a:xfrm>
              <a:off x="10055619" y="4780087"/>
              <a:ext cx="146836" cy="1468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6454D3-C366-85CA-824F-204E2DC37038}"/>
                </a:ext>
              </a:extLst>
            </p:cNvPr>
            <p:cNvSpPr txBox="1"/>
            <p:nvPr/>
          </p:nvSpPr>
          <p:spPr>
            <a:xfrm>
              <a:off x="9007123" y="4932737"/>
              <a:ext cx="23168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 / 01</a:t>
              </a:r>
            </a:p>
            <a:p>
              <a:pPr algn="ctr"/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Final Demonstration</a:t>
              </a:r>
              <a:endPara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1157B8-68AF-A7D1-96C8-FF89F02AEDF8}"/>
              </a:ext>
            </a:extLst>
          </p:cNvPr>
          <p:cNvSpPr txBox="1"/>
          <p:nvPr/>
        </p:nvSpPr>
        <p:spPr>
          <a:xfrm>
            <a:off x="3161134" y="37961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42593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E344FD-2ECC-D3EB-3793-66E79E85F5DA}"/>
              </a:ext>
            </a:extLst>
          </p:cNvPr>
          <p:cNvSpPr/>
          <p:nvPr/>
        </p:nvSpPr>
        <p:spPr>
          <a:xfrm>
            <a:off x="2227230" y="4532349"/>
            <a:ext cx="1924868" cy="209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8D8F92-819E-BC4B-B4C7-179C16782E40}"/>
              </a:ext>
            </a:extLst>
          </p:cNvPr>
          <p:cNvSpPr/>
          <p:nvPr/>
        </p:nvSpPr>
        <p:spPr>
          <a:xfrm>
            <a:off x="2227230" y="4866212"/>
            <a:ext cx="1924868" cy="209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9EF3E2-0CE8-1553-29D4-9C3ED0695605}"/>
              </a:ext>
            </a:extLst>
          </p:cNvPr>
          <p:cNvSpPr/>
          <p:nvPr/>
        </p:nvSpPr>
        <p:spPr>
          <a:xfrm>
            <a:off x="1629564" y="3649972"/>
            <a:ext cx="1880392" cy="46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64841E-1830-C066-BAB1-87A7991B7B3C}"/>
              </a:ext>
            </a:extLst>
          </p:cNvPr>
          <p:cNvSpPr/>
          <p:nvPr/>
        </p:nvSpPr>
        <p:spPr>
          <a:xfrm>
            <a:off x="1629564" y="3309513"/>
            <a:ext cx="1880392" cy="46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구현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03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8C48540-D38A-3735-CA84-F7EFFB634089}"/>
              </a:ext>
            </a:extLst>
          </p:cNvPr>
          <p:cNvGraphicFramePr>
            <a:graphicFrameLocks noGrp="1"/>
          </p:cNvGraphicFramePr>
          <p:nvPr/>
        </p:nvGraphicFramePr>
        <p:xfrm>
          <a:off x="1632736" y="1873980"/>
          <a:ext cx="8823332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30238">
                  <a:extLst>
                    <a:ext uri="{9D8B030D-6E8A-4147-A177-3AD203B41FA5}">
                      <a16:colId xmlns:a16="http://schemas.microsoft.com/office/drawing/2014/main" val="56206964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81207845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705258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418290303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567233204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851036650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723184632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11450343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65776882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96384662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97502046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3998400494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369066900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93666724"/>
                    </a:ext>
                  </a:extLst>
                </a:gridCol>
              </a:tblGrid>
              <a:tr h="28961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044870"/>
                  </a:ext>
                </a:extLst>
              </a:tr>
              <a:tr h="289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11W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13W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14W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6229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97130E2-15FA-D186-7724-F20084E4AFBC}"/>
              </a:ext>
            </a:extLst>
          </p:cNvPr>
          <p:cNvSpPr/>
          <p:nvPr/>
        </p:nvSpPr>
        <p:spPr>
          <a:xfrm>
            <a:off x="1629563" y="2665955"/>
            <a:ext cx="8823332" cy="382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6FBB90-894C-BB40-101C-9652BD14FE35}"/>
              </a:ext>
            </a:extLst>
          </p:cNvPr>
          <p:cNvSpPr/>
          <p:nvPr/>
        </p:nvSpPr>
        <p:spPr>
          <a:xfrm>
            <a:off x="1632736" y="2665955"/>
            <a:ext cx="1877219" cy="38269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305EE-0377-D26E-625B-F6198061063C}"/>
              </a:ext>
            </a:extLst>
          </p:cNvPr>
          <p:cNvSpPr txBox="1"/>
          <p:nvPr/>
        </p:nvSpPr>
        <p:spPr>
          <a:xfrm>
            <a:off x="346840" y="317006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</a:t>
            </a: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FEAD58-861F-8135-F0F1-BAB07D0D1E34}"/>
              </a:ext>
            </a:extLst>
          </p:cNvPr>
          <p:cNvSpPr/>
          <p:nvPr/>
        </p:nvSpPr>
        <p:spPr>
          <a:xfrm>
            <a:off x="1632737" y="3234409"/>
            <a:ext cx="1282724" cy="209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648A8-781C-4CC1-7FD3-6BBCA9D381BE}"/>
              </a:ext>
            </a:extLst>
          </p:cNvPr>
          <p:cNvSpPr txBox="1"/>
          <p:nvPr/>
        </p:nvSpPr>
        <p:spPr>
          <a:xfrm>
            <a:off x="301955" y="3503927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보완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2F9490-7807-9973-DC62-2211C2975D33}"/>
              </a:ext>
            </a:extLst>
          </p:cNvPr>
          <p:cNvSpPr/>
          <p:nvPr/>
        </p:nvSpPr>
        <p:spPr>
          <a:xfrm>
            <a:off x="2227231" y="3568272"/>
            <a:ext cx="1282724" cy="209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01108-E1F3-BE2B-8989-33B67E8A61D4}"/>
              </a:ext>
            </a:extLst>
          </p:cNvPr>
          <p:cNvSpPr/>
          <p:nvPr/>
        </p:nvSpPr>
        <p:spPr>
          <a:xfrm>
            <a:off x="1629563" y="3963895"/>
            <a:ext cx="8823332" cy="382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D1F354-7CAE-4A0A-3436-11E6E688ACBD}"/>
              </a:ext>
            </a:extLst>
          </p:cNvPr>
          <p:cNvSpPr/>
          <p:nvPr/>
        </p:nvSpPr>
        <p:spPr>
          <a:xfrm>
            <a:off x="2227231" y="3963895"/>
            <a:ext cx="1924869" cy="3826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BBDA0F-9803-121A-D04C-DD8C8B5AF3FC}"/>
              </a:ext>
            </a:extLst>
          </p:cNvPr>
          <p:cNvSpPr txBox="1"/>
          <p:nvPr/>
        </p:nvSpPr>
        <p:spPr>
          <a:xfrm>
            <a:off x="656220" y="446800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디자인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639DD6-2338-1066-3385-6E938F959375}"/>
              </a:ext>
            </a:extLst>
          </p:cNvPr>
          <p:cNvSpPr txBox="1"/>
          <p:nvPr/>
        </p:nvSpPr>
        <p:spPr>
          <a:xfrm>
            <a:off x="301955" y="4801867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아키텍쳐 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917DF-5A7E-43D5-8CAC-DD513132835B}"/>
              </a:ext>
            </a:extLst>
          </p:cNvPr>
          <p:cNvSpPr txBox="1"/>
          <p:nvPr/>
        </p:nvSpPr>
        <p:spPr>
          <a:xfrm>
            <a:off x="3161134" y="37961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87444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구현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03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8C48540-D38A-3735-CA84-F7EFFB634089}"/>
              </a:ext>
            </a:extLst>
          </p:cNvPr>
          <p:cNvGraphicFramePr>
            <a:graphicFrameLocks noGrp="1"/>
          </p:cNvGraphicFramePr>
          <p:nvPr/>
        </p:nvGraphicFramePr>
        <p:xfrm>
          <a:off x="1632736" y="1873980"/>
          <a:ext cx="8823332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30238">
                  <a:extLst>
                    <a:ext uri="{9D8B030D-6E8A-4147-A177-3AD203B41FA5}">
                      <a16:colId xmlns:a16="http://schemas.microsoft.com/office/drawing/2014/main" val="56206964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81207845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705258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418290303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567233204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851036650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723184632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11450343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65776882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96384662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97502046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3998400494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369066900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93666724"/>
                    </a:ext>
                  </a:extLst>
                </a:gridCol>
              </a:tblGrid>
              <a:tr h="28961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044870"/>
                  </a:ext>
                </a:extLst>
              </a:tr>
              <a:tr h="289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11W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13W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14W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6229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A32C58-482F-D4B2-2CC4-C52FCF90BD25}"/>
              </a:ext>
            </a:extLst>
          </p:cNvPr>
          <p:cNvSpPr/>
          <p:nvPr/>
        </p:nvSpPr>
        <p:spPr>
          <a:xfrm>
            <a:off x="1632736" y="2665955"/>
            <a:ext cx="8823332" cy="382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A61EFE-2DA1-F559-ED38-A9FF2156A933}"/>
              </a:ext>
            </a:extLst>
          </p:cNvPr>
          <p:cNvSpPr/>
          <p:nvPr/>
        </p:nvSpPr>
        <p:spPr>
          <a:xfrm>
            <a:off x="2896384" y="2665955"/>
            <a:ext cx="6300789" cy="3826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D3844B-A2C5-A91A-B7E2-9E90DFDE8728}"/>
              </a:ext>
            </a:extLst>
          </p:cNvPr>
          <p:cNvSpPr/>
          <p:nvPr/>
        </p:nvSpPr>
        <p:spPr>
          <a:xfrm>
            <a:off x="2893210" y="3294241"/>
            <a:ext cx="630078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F24DC-7737-EE7E-A227-7EB490776047}"/>
              </a:ext>
            </a:extLst>
          </p:cNvPr>
          <p:cNvSpPr txBox="1"/>
          <p:nvPr/>
        </p:nvSpPr>
        <p:spPr>
          <a:xfrm>
            <a:off x="1613677" y="3147395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개인책장기능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EB77AD-0A9C-1BC0-21EF-F780A1E31526}"/>
              </a:ext>
            </a:extLst>
          </p:cNvPr>
          <p:cNvSpPr/>
          <p:nvPr/>
        </p:nvSpPr>
        <p:spPr>
          <a:xfrm>
            <a:off x="2896384" y="3219137"/>
            <a:ext cx="3787158" cy="209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22A7B7-71C9-3AD7-C2AD-7BA7502B5C4B}"/>
              </a:ext>
            </a:extLst>
          </p:cNvPr>
          <p:cNvSpPr txBox="1"/>
          <p:nvPr/>
        </p:nvSpPr>
        <p:spPr>
          <a:xfrm>
            <a:off x="1632736" y="4592913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공유책장기능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D93535-0B94-F0E9-96CE-4422D31A1FA2}"/>
              </a:ext>
            </a:extLst>
          </p:cNvPr>
          <p:cNvSpPr/>
          <p:nvPr/>
        </p:nvSpPr>
        <p:spPr>
          <a:xfrm>
            <a:off x="2893210" y="4721604"/>
            <a:ext cx="630078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976E9D-3D2C-CE64-222A-444FDED21D88}"/>
              </a:ext>
            </a:extLst>
          </p:cNvPr>
          <p:cNvSpPr/>
          <p:nvPr/>
        </p:nvSpPr>
        <p:spPr>
          <a:xfrm>
            <a:off x="6683542" y="4640157"/>
            <a:ext cx="2510457" cy="209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C061EF-F3BC-4848-97CB-5C56E59A4EEA}"/>
              </a:ext>
            </a:extLst>
          </p:cNvPr>
          <p:cNvGrpSpPr/>
          <p:nvPr/>
        </p:nvGrpSpPr>
        <p:grpSpPr>
          <a:xfrm>
            <a:off x="3117651" y="3487670"/>
            <a:ext cx="6611817" cy="923330"/>
            <a:chOff x="3117651" y="3487670"/>
            <a:chExt cx="6611817" cy="9233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8776EF-160D-2A3F-BAB4-810A4EA70E9C}"/>
                </a:ext>
              </a:extLst>
            </p:cNvPr>
            <p:cNvSpPr txBox="1"/>
            <p:nvPr/>
          </p:nvSpPr>
          <p:spPr>
            <a:xfrm>
              <a:off x="3354774" y="3487670"/>
              <a:ext cx="637469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프론트엔드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UI,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개인책장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(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동화책 생성 입출력에 대한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UI)</a:t>
              </a:r>
            </a:p>
            <a:p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API,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출력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API,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개인책장 열람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</a:t>
              </a:r>
            </a:p>
            <a:p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: ChatGPT / stable diffusion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프롬프트 엔지니어링 및 알고리즘</a:t>
              </a:r>
            </a:p>
          </p:txBody>
        </p:sp>
        <p:pic>
          <p:nvPicPr>
            <p:cNvPr id="19" name="그림 18" descr="패턴, 사각형, 대칭, 라인이(가) 표시된 사진&#10;&#10;자동 생성된 설명">
              <a:extLst>
                <a:ext uri="{FF2B5EF4-FFF2-40B4-BE49-F238E27FC236}">
                  <a16:creationId xmlns:a16="http://schemas.microsoft.com/office/drawing/2014/main" id="{0BE47825-2057-9406-7ED5-F2835F2B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248" y="4108064"/>
              <a:ext cx="239495" cy="239495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5085FB38-C478-2171-7E90-BE5715D35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651" y="3551392"/>
              <a:ext cx="256092" cy="222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B27EC2B-A838-88DF-3F3A-7BED6CF28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4248" y="3825492"/>
              <a:ext cx="239495" cy="239495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06C9F5-BA31-BC21-FC00-7D0A5CC37DA6}"/>
              </a:ext>
            </a:extLst>
          </p:cNvPr>
          <p:cNvGrpSpPr/>
          <p:nvPr/>
        </p:nvGrpSpPr>
        <p:grpSpPr>
          <a:xfrm>
            <a:off x="6702929" y="4931467"/>
            <a:ext cx="4982140" cy="923330"/>
            <a:chOff x="562946" y="5201952"/>
            <a:chExt cx="4982140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353935-953F-CAF1-8BB0-9C3E688CF088}"/>
                </a:ext>
              </a:extLst>
            </p:cNvPr>
            <p:cNvSpPr txBox="1"/>
            <p:nvPr/>
          </p:nvSpPr>
          <p:spPr>
            <a:xfrm>
              <a:off x="800069" y="5201952"/>
              <a:ext cx="47450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프론트엔드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공유책장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</a:p>
            <a:p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저장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타인열람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</a:t>
              </a:r>
            </a:p>
            <a:p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 :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책표지 생성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/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워터마크 </a:t>
              </a:r>
              <a:r>
                <a:rPr lang="en-US" altLang="ko-KR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PDF export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</a:t>
              </a:r>
            </a:p>
          </p:txBody>
        </p:sp>
        <p:pic>
          <p:nvPicPr>
            <p:cNvPr id="24" name="그림 23" descr="패턴, 사각형, 대칭, 라인이(가) 표시된 사진&#10;&#10;자동 생성된 설명">
              <a:extLst>
                <a:ext uri="{FF2B5EF4-FFF2-40B4-BE49-F238E27FC236}">
                  <a16:creationId xmlns:a16="http://schemas.microsoft.com/office/drawing/2014/main" id="{F7CF7E20-FF59-426B-3BB6-D0E74DF6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43" y="5822346"/>
              <a:ext cx="239495" cy="239495"/>
            </a:xfrm>
            <a:prstGeom prst="rect">
              <a:avLst/>
            </a:prstGeom>
          </p:spPr>
        </p:pic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13BBB7EA-3EC2-E3CC-C6FD-72A0A8EB7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946" y="5265674"/>
              <a:ext cx="256092" cy="222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CA7D223-9683-CAE7-40E9-533B0164F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543" y="5539774"/>
              <a:ext cx="239495" cy="23949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BF713C0-EDC7-C2FE-9E56-D7A2270EACBB}"/>
              </a:ext>
            </a:extLst>
          </p:cNvPr>
          <p:cNvSpPr txBox="1"/>
          <p:nvPr/>
        </p:nvSpPr>
        <p:spPr>
          <a:xfrm>
            <a:off x="3161134" y="37961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257073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구현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03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8C48540-D38A-3735-CA84-F7EFFB634089}"/>
              </a:ext>
            </a:extLst>
          </p:cNvPr>
          <p:cNvGraphicFramePr>
            <a:graphicFrameLocks noGrp="1"/>
          </p:cNvGraphicFramePr>
          <p:nvPr/>
        </p:nvGraphicFramePr>
        <p:xfrm>
          <a:off x="1632736" y="1873980"/>
          <a:ext cx="8823332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30238">
                  <a:extLst>
                    <a:ext uri="{9D8B030D-6E8A-4147-A177-3AD203B41FA5}">
                      <a16:colId xmlns:a16="http://schemas.microsoft.com/office/drawing/2014/main" val="56206964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81207845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705258006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4182903039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567233204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851036650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723184632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11450343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265776882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96384662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975020465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3998400494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3690669003"/>
                    </a:ext>
                  </a:extLst>
                </a:gridCol>
                <a:gridCol w="630238">
                  <a:extLst>
                    <a:ext uri="{9D8B030D-6E8A-4147-A177-3AD203B41FA5}">
                      <a16:colId xmlns:a16="http://schemas.microsoft.com/office/drawing/2014/main" val="193666724"/>
                    </a:ext>
                  </a:extLst>
                </a:gridCol>
              </a:tblGrid>
              <a:tr h="28961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12M</a:t>
                      </a:r>
                      <a:endParaRPr lang="ko-KR" altLang="en-US" sz="16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044870"/>
                  </a:ext>
                </a:extLst>
              </a:tr>
              <a:tr h="289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11W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13W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14W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F6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46229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A32C58-482F-D4B2-2CC4-C52FCF90BD25}"/>
              </a:ext>
            </a:extLst>
          </p:cNvPr>
          <p:cNvSpPr/>
          <p:nvPr/>
        </p:nvSpPr>
        <p:spPr>
          <a:xfrm>
            <a:off x="1632736" y="2665955"/>
            <a:ext cx="8823332" cy="382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EE7319-0A5E-FBFC-CF71-7427164B7473}"/>
              </a:ext>
            </a:extLst>
          </p:cNvPr>
          <p:cNvSpPr/>
          <p:nvPr/>
        </p:nvSpPr>
        <p:spPr>
          <a:xfrm>
            <a:off x="6676223" y="2665955"/>
            <a:ext cx="3779845" cy="3826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</a:t>
            </a:r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A2229D-0137-7989-EC80-B5814375EC34}"/>
              </a:ext>
            </a:extLst>
          </p:cNvPr>
          <p:cNvGrpSpPr/>
          <p:nvPr/>
        </p:nvGrpSpPr>
        <p:grpSpPr>
          <a:xfrm>
            <a:off x="6630836" y="3170064"/>
            <a:ext cx="817853" cy="738277"/>
            <a:chOff x="6588725" y="4779235"/>
            <a:chExt cx="817853" cy="7382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8EBE06F-5E12-3765-FDBB-F6DF63E4B8DA}"/>
                </a:ext>
              </a:extLst>
            </p:cNvPr>
            <p:cNvSpPr/>
            <p:nvPr/>
          </p:nvSpPr>
          <p:spPr>
            <a:xfrm>
              <a:off x="6924233" y="4779235"/>
              <a:ext cx="146836" cy="1468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72974C-E061-2906-55E3-C62B9E7D1889}"/>
                </a:ext>
              </a:extLst>
            </p:cNvPr>
            <p:cNvSpPr txBox="1"/>
            <p:nvPr/>
          </p:nvSpPr>
          <p:spPr>
            <a:xfrm>
              <a:off x="6588725" y="4932737"/>
              <a:ext cx="8178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09 / 27</a:t>
              </a:r>
            </a:p>
            <a:p>
              <a:pPr algn="ctr"/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Demo</a:t>
              </a:r>
              <a:endPara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EB1766C-884D-8E48-1496-ED802E5EC445}"/>
              </a:ext>
            </a:extLst>
          </p:cNvPr>
          <p:cNvGrpSpPr/>
          <p:nvPr/>
        </p:nvGrpSpPr>
        <p:grpSpPr>
          <a:xfrm>
            <a:off x="9048448" y="3170916"/>
            <a:ext cx="2316853" cy="737425"/>
            <a:chOff x="9007123" y="4780087"/>
            <a:chExt cx="2316853" cy="73742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67A2C09-68DE-8E2B-D4E8-0328127B7B53}"/>
                </a:ext>
              </a:extLst>
            </p:cNvPr>
            <p:cNvSpPr/>
            <p:nvPr/>
          </p:nvSpPr>
          <p:spPr>
            <a:xfrm>
              <a:off x="10055619" y="4780087"/>
              <a:ext cx="146836" cy="1468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0502A2-5F22-CC6F-76DB-E5F7F623069F}"/>
                </a:ext>
              </a:extLst>
            </p:cNvPr>
            <p:cNvSpPr txBox="1"/>
            <p:nvPr/>
          </p:nvSpPr>
          <p:spPr>
            <a:xfrm>
              <a:off x="9007123" y="4932737"/>
              <a:ext cx="23168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 / 01</a:t>
              </a:r>
            </a:p>
            <a:p>
              <a:pPr algn="ctr"/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Final Demonstration</a:t>
              </a:r>
              <a:endPara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BA0A0F-7585-40FE-D7D6-4E00D259D85A}"/>
              </a:ext>
            </a:extLst>
          </p:cNvPr>
          <p:cNvSpPr/>
          <p:nvPr/>
        </p:nvSpPr>
        <p:spPr>
          <a:xfrm>
            <a:off x="6676223" y="4146935"/>
            <a:ext cx="3779845" cy="4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369309-04E0-8788-A464-08CB47D8B6E2}"/>
              </a:ext>
            </a:extLst>
          </p:cNvPr>
          <p:cNvSpPr/>
          <p:nvPr/>
        </p:nvSpPr>
        <p:spPr>
          <a:xfrm>
            <a:off x="6676223" y="4065403"/>
            <a:ext cx="3128177" cy="209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AC7DD8-7AEF-6F58-C226-251C97847D2D}"/>
              </a:ext>
            </a:extLst>
          </p:cNvPr>
          <p:cNvSpPr txBox="1"/>
          <p:nvPr/>
        </p:nvSpPr>
        <p:spPr>
          <a:xfrm>
            <a:off x="5897942" y="4013981"/>
            <a:ext cx="732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EF4526-0758-1946-F17A-053DB14B3A84}"/>
              </a:ext>
            </a:extLst>
          </p:cNvPr>
          <p:cNvSpPr txBox="1"/>
          <p:nvPr/>
        </p:nvSpPr>
        <p:spPr>
          <a:xfrm>
            <a:off x="5120486" y="4458175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최종보고서 작성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36E228-F027-8EB9-3814-113486DF0E89}"/>
              </a:ext>
            </a:extLst>
          </p:cNvPr>
          <p:cNvSpPr/>
          <p:nvPr/>
        </p:nvSpPr>
        <p:spPr>
          <a:xfrm>
            <a:off x="6676223" y="4597164"/>
            <a:ext cx="3779845" cy="46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CA7F78-E3CE-6C86-9E16-DEF3ED9C169B}"/>
              </a:ext>
            </a:extLst>
          </p:cNvPr>
          <p:cNvSpPr/>
          <p:nvPr/>
        </p:nvSpPr>
        <p:spPr>
          <a:xfrm>
            <a:off x="8580438" y="4515632"/>
            <a:ext cx="1875630" cy="209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D0A1B-75C7-7A7A-6068-D78FE1296481}"/>
              </a:ext>
            </a:extLst>
          </p:cNvPr>
          <p:cNvSpPr txBox="1"/>
          <p:nvPr/>
        </p:nvSpPr>
        <p:spPr>
          <a:xfrm>
            <a:off x="3161134" y="37961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94814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rgbClr val="FAF6EE"/>
            </a:gs>
            <a:gs pos="0">
              <a:srgbClr val="FAF6EE"/>
            </a:gs>
            <a:gs pos="100000">
              <a:srgbClr val="EBDBBB"/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D05A00-F15D-419F-512D-D3CD2B485F3A}"/>
              </a:ext>
            </a:extLst>
          </p:cNvPr>
          <p:cNvSpPr txBox="1"/>
          <p:nvPr/>
        </p:nvSpPr>
        <p:spPr>
          <a:xfrm>
            <a:off x="4086718" y="2921168"/>
            <a:ext cx="4018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감사합니다</a:t>
            </a:r>
            <a:endParaRPr lang="ko-KR" altLang="en-US" sz="4800">
              <a:solidFill>
                <a:srgbClr val="956A2B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B2006-3195-2A9F-5A98-CAAEF6395084}"/>
              </a:ext>
            </a:extLst>
          </p:cNvPr>
          <p:cNvSpPr txBox="1"/>
          <p:nvPr/>
        </p:nvSpPr>
        <p:spPr>
          <a:xfrm>
            <a:off x="0" y="6488668"/>
            <a:ext cx="83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출처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flaticon.com,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구글플레이스토어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나눔바른고딕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나눔스퀘어라운드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8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B516DB-A935-B7F5-188A-0CC0444BB6E0}"/>
              </a:ext>
            </a:extLst>
          </p:cNvPr>
          <p:cNvSpPr/>
          <p:nvPr/>
        </p:nvSpPr>
        <p:spPr>
          <a:xfrm>
            <a:off x="-1" y="2205038"/>
            <a:ext cx="12192000" cy="2447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243A9FE5-44DF-AD44-C0CB-AE69B2BFB215}"/>
              </a:ext>
            </a:extLst>
          </p:cNvPr>
          <p:cNvSpPr/>
          <p:nvPr/>
        </p:nvSpPr>
        <p:spPr>
          <a:xfrm>
            <a:off x="5741313" y="0"/>
            <a:ext cx="6595466" cy="6858000"/>
          </a:xfrm>
          <a:custGeom>
            <a:avLst/>
            <a:gdLst>
              <a:gd name="connsiteX0" fmla="*/ 1257277 w 6595466"/>
              <a:gd name="connsiteY0" fmla="*/ 0 h 6858000"/>
              <a:gd name="connsiteX1" fmla="*/ 6595466 w 6595466"/>
              <a:gd name="connsiteY1" fmla="*/ 0 h 6858000"/>
              <a:gd name="connsiteX2" fmla="*/ 6595466 w 6595466"/>
              <a:gd name="connsiteY2" fmla="*/ 6858000 h 6858000"/>
              <a:gd name="connsiteX3" fmla="*/ 0 w 65954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5466" h="6858000">
                <a:moveTo>
                  <a:pt x="1257277" y="0"/>
                </a:moveTo>
                <a:lnTo>
                  <a:pt x="6595466" y="0"/>
                </a:lnTo>
                <a:lnTo>
                  <a:pt x="65954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FE5211-458C-8D2C-2075-20D708D5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910" y="2244090"/>
            <a:ext cx="2369820" cy="236982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5E17B69-CFDD-8B4D-21AE-289D5E7F8FC7}"/>
              </a:ext>
            </a:extLst>
          </p:cNvPr>
          <p:cNvSpPr/>
          <p:nvPr/>
        </p:nvSpPr>
        <p:spPr>
          <a:xfrm>
            <a:off x="-2519363" y="909637"/>
            <a:ext cx="5038725" cy="5038725"/>
          </a:xfrm>
          <a:prstGeom prst="ellipse">
            <a:avLst/>
          </a:prstGeom>
          <a:noFill/>
          <a:ln>
            <a:solidFill>
              <a:srgbClr val="CB95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0D5CC97-B24D-66C8-E160-89F6DF0F098D}"/>
              </a:ext>
            </a:extLst>
          </p:cNvPr>
          <p:cNvSpPr/>
          <p:nvPr/>
        </p:nvSpPr>
        <p:spPr>
          <a:xfrm>
            <a:off x="-1959571" y="1469429"/>
            <a:ext cx="3919141" cy="3919141"/>
          </a:xfrm>
          <a:prstGeom prst="ellipse">
            <a:avLst/>
          </a:prstGeom>
          <a:noFill/>
          <a:ln>
            <a:solidFill>
              <a:srgbClr val="CB954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2EC692-B748-B0BF-29A6-668BA1171D80}"/>
              </a:ext>
            </a:extLst>
          </p:cNvPr>
          <p:cNvGrpSpPr/>
          <p:nvPr/>
        </p:nvGrpSpPr>
        <p:grpSpPr>
          <a:xfrm>
            <a:off x="2430462" y="3138813"/>
            <a:ext cx="3665538" cy="584775"/>
            <a:chOff x="2430462" y="3138813"/>
            <a:chExt cx="3665538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948001-71FA-23D9-C0A5-49A4E85773CF}"/>
                </a:ext>
              </a:extLst>
            </p:cNvPr>
            <p:cNvSpPr txBox="1"/>
            <p:nvPr/>
          </p:nvSpPr>
          <p:spPr>
            <a:xfrm>
              <a:off x="2990254" y="3138813"/>
              <a:ext cx="3105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02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상세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CA2CD7D-AECE-7FAA-2CFF-B13F6F78A8F7}"/>
                </a:ext>
              </a:extLst>
            </p:cNvPr>
            <p:cNvSpPr/>
            <p:nvPr/>
          </p:nvSpPr>
          <p:spPr>
            <a:xfrm>
              <a:off x="2430462" y="3340099"/>
              <a:ext cx="177800" cy="177800"/>
            </a:xfrm>
            <a:prstGeom prst="ellipse">
              <a:avLst/>
            </a:prstGeom>
            <a:solidFill>
              <a:srgbClr val="CB95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E4EA81-C587-70D1-F74E-41B0FB65FB95}"/>
              </a:ext>
            </a:extLst>
          </p:cNvPr>
          <p:cNvGrpSpPr/>
          <p:nvPr/>
        </p:nvGrpSpPr>
        <p:grpSpPr>
          <a:xfrm>
            <a:off x="1147762" y="907302"/>
            <a:ext cx="3664518" cy="584775"/>
            <a:chOff x="1147762" y="907302"/>
            <a:chExt cx="3664518" cy="584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DC6771-583A-8E4A-5F1C-F0D7ECCBB0FC}"/>
                </a:ext>
              </a:extLst>
            </p:cNvPr>
            <p:cNvSpPr txBox="1"/>
            <p:nvPr/>
          </p:nvSpPr>
          <p:spPr>
            <a:xfrm>
              <a:off x="1700634" y="907302"/>
              <a:ext cx="31116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01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C080D15-EFD2-3E63-5C32-650C5857A405}"/>
                </a:ext>
              </a:extLst>
            </p:cNvPr>
            <p:cNvSpPr/>
            <p:nvPr/>
          </p:nvSpPr>
          <p:spPr>
            <a:xfrm>
              <a:off x="1147762" y="1109253"/>
              <a:ext cx="177800" cy="177800"/>
            </a:xfrm>
            <a:prstGeom prst="ellipse">
              <a:avLst/>
            </a:prstGeom>
            <a:solidFill>
              <a:srgbClr val="CB95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C5410F-4C90-3037-844C-D85C2C60EE54}"/>
              </a:ext>
            </a:extLst>
          </p:cNvPr>
          <p:cNvGrpSpPr/>
          <p:nvPr/>
        </p:nvGrpSpPr>
        <p:grpSpPr>
          <a:xfrm>
            <a:off x="1146175" y="5367904"/>
            <a:ext cx="3666105" cy="584775"/>
            <a:chOff x="1146175" y="5367904"/>
            <a:chExt cx="3666105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5AA8C0-0A1A-21A4-8EA8-02256E038408}"/>
                </a:ext>
              </a:extLst>
            </p:cNvPr>
            <p:cNvSpPr txBox="1"/>
            <p:nvPr/>
          </p:nvSpPr>
          <p:spPr>
            <a:xfrm>
              <a:off x="1700635" y="5367904"/>
              <a:ext cx="3111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03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프로젝트 구현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B2B20E2-5611-94E9-E447-CC3836CFC7CC}"/>
                </a:ext>
              </a:extLst>
            </p:cNvPr>
            <p:cNvSpPr/>
            <p:nvPr/>
          </p:nvSpPr>
          <p:spPr>
            <a:xfrm>
              <a:off x="1146175" y="5555138"/>
              <a:ext cx="177800" cy="177800"/>
            </a:xfrm>
            <a:prstGeom prst="ellipse">
              <a:avLst/>
            </a:prstGeom>
            <a:solidFill>
              <a:srgbClr val="CB95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9590068-24CD-254D-4632-11305FC7EA4B}"/>
              </a:ext>
            </a:extLst>
          </p:cNvPr>
          <p:cNvSpPr txBox="1"/>
          <p:nvPr/>
        </p:nvSpPr>
        <p:spPr>
          <a:xfrm>
            <a:off x="7154863" y="686888"/>
            <a:ext cx="279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개요</a:t>
            </a:r>
            <a:endParaRPr lang="en-US" altLang="ko-KR" sz="2400">
              <a:solidFill>
                <a:srgbClr val="CB954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주요기능</a:t>
            </a:r>
            <a:endParaRPr lang="en-US" altLang="ko-KR" sz="2400">
              <a:solidFill>
                <a:srgbClr val="CB954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4BED7-8F22-7027-E21A-4489479C5239}"/>
              </a:ext>
            </a:extLst>
          </p:cNvPr>
          <p:cNvSpPr txBox="1"/>
          <p:nvPr/>
        </p:nvSpPr>
        <p:spPr>
          <a:xfrm>
            <a:off x="7154863" y="3013500"/>
            <a:ext cx="3322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메인프로세스</a:t>
            </a:r>
            <a:endParaRPr lang="en-US" altLang="ko-KR" sz="2400">
              <a:solidFill>
                <a:srgbClr val="CB954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시장분석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F8ECD2-8559-ED93-970D-DF1B2455F13C}"/>
              </a:ext>
            </a:extLst>
          </p:cNvPr>
          <p:cNvSpPr txBox="1"/>
          <p:nvPr/>
        </p:nvSpPr>
        <p:spPr>
          <a:xfrm>
            <a:off x="7154863" y="5228539"/>
            <a:ext cx="279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기술스택</a:t>
            </a:r>
            <a:endParaRPr lang="en-US" altLang="ko-KR" sz="2400">
              <a:solidFill>
                <a:srgbClr val="CB954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>
                <a:solidFill>
                  <a:srgbClr val="CB954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418212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" grpId="0" animBg="1"/>
      <p:bldP spid="5" grpId="0" animBg="1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0" y="145300"/>
            <a:ext cx="3354774" cy="584775"/>
            <a:chOff x="196146" y="206260"/>
            <a:chExt cx="3354774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6" y="237037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01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BD7695F-CAD8-1B1A-44C4-DA57BA46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177" y="2514177"/>
            <a:ext cx="1829645" cy="18296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57D84C-A6C3-BEF2-B355-09101F4629C4}"/>
              </a:ext>
            </a:extLst>
          </p:cNvPr>
          <p:cNvSpPr txBox="1"/>
          <p:nvPr/>
        </p:nvSpPr>
        <p:spPr>
          <a:xfrm>
            <a:off x="3161134" y="37961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2143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0" y="145300"/>
            <a:ext cx="3354774" cy="584775"/>
            <a:chOff x="196146" y="206260"/>
            <a:chExt cx="3354774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6" y="237037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01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53E1591-BFBB-F7D8-3445-E83A2ECC2E08}"/>
              </a:ext>
            </a:extLst>
          </p:cNvPr>
          <p:cNvSpPr/>
          <p:nvPr/>
        </p:nvSpPr>
        <p:spPr>
          <a:xfrm>
            <a:off x="4459640" y="2106510"/>
            <a:ext cx="3379893" cy="3379893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7BA48D0-09FE-470D-898C-D7817EDAB4F3}"/>
              </a:ext>
            </a:extLst>
          </p:cNvPr>
          <p:cNvSpPr/>
          <p:nvPr/>
        </p:nvSpPr>
        <p:spPr>
          <a:xfrm>
            <a:off x="5087864" y="2734735"/>
            <a:ext cx="2135295" cy="2135295"/>
          </a:xfrm>
          <a:prstGeom prst="ellipse">
            <a:avLst/>
          </a:prstGeom>
          <a:solidFill>
            <a:srgbClr val="EBDBBB"/>
          </a:solidFill>
          <a:ln w="76200">
            <a:solidFill>
              <a:srgbClr val="956A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rgbClr val="956A2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아이브러리</a:t>
            </a:r>
            <a:endParaRPr lang="en-US" altLang="ko-KR" sz="2000" b="1">
              <a:solidFill>
                <a:srgbClr val="956A2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2000" b="1">
                <a:solidFill>
                  <a:srgbClr val="956A2B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AIbrary</a:t>
            </a:r>
            <a:endParaRPr lang="ko-KR" altLang="en-US" sz="2000" b="1">
              <a:solidFill>
                <a:srgbClr val="956A2B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55F72D-0E83-2951-8DFC-4EFAE253AFC4}"/>
              </a:ext>
            </a:extLst>
          </p:cNvPr>
          <p:cNvGrpSpPr/>
          <p:nvPr/>
        </p:nvGrpSpPr>
        <p:grpSpPr>
          <a:xfrm>
            <a:off x="5255751" y="1346463"/>
            <a:ext cx="1787669" cy="883659"/>
            <a:chOff x="5255751" y="1346463"/>
            <a:chExt cx="1787669" cy="88365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0EC0725-3A8C-A3E6-6082-AABB47BD6CE2}"/>
                </a:ext>
              </a:extLst>
            </p:cNvPr>
            <p:cNvSpPr/>
            <p:nvPr/>
          </p:nvSpPr>
          <p:spPr>
            <a:xfrm>
              <a:off x="6037826" y="2006602"/>
              <a:ext cx="223520" cy="22352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213B9A-8231-62F8-C836-193AA285B060}"/>
                </a:ext>
              </a:extLst>
            </p:cNvPr>
            <p:cNvSpPr txBox="1"/>
            <p:nvPr/>
          </p:nvSpPr>
          <p:spPr>
            <a:xfrm>
              <a:off x="5255751" y="1346463"/>
              <a:ext cx="17876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동화</a:t>
              </a:r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TEXT </a:t>
              </a:r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생성</a:t>
              </a:r>
              <a:endPara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(ChatGPT)</a:t>
              </a:r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8F7AE8-4A78-531F-084F-BFE580847753}"/>
              </a:ext>
            </a:extLst>
          </p:cNvPr>
          <p:cNvGrpSpPr/>
          <p:nvPr/>
        </p:nvGrpSpPr>
        <p:grpSpPr>
          <a:xfrm>
            <a:off x="7608814" y="2834903"/>
            <a:ext cx="2196042" cy="646331"/>
            <a:chOff x="7608814" y="2834903"/>
            <a:chExt cx="2196042" cy="646331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AA4C0D9-92D0-3625-F2CE-5FC167470CCB}"/>
                </a:ext>
              </a:extLst>
            </p:cNvPr>
            <p:cNvSpPr/>
            <p:nvPr/>
          </p:nvSpPr>
          <p:spPr>
            <a:xfrm>
              <a:off x="7608814" y="3046309"/>
              <a:ext cx="223520" cy="22352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E67960-E147-58EC-BC9E-804D2A8082C7}"/>
                </a:ext>
              </a:extLst>
            </p:cNvPr>
            <p:cNvSpPr txBox="1"/>
            <p:nvPr/>
          </p:nvSpPr>
          <p:spPr>
            <a:xfrm>
              <a:off x="7956465" y="2834903"/>
              <a:ext cx="18483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 생성</a:t>
              </a:r>
              <a:endPara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(Stable Diffusion)</a:t>
              </a:r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8521EA-0403-2B01-5AEF-D9CF61D792AE}"/>
              </a:ext>
            </a:extLst>
          </p:cNvPr>
          <p:cNvGrpSpPr/>
          <p:nvPr/>
        </p:nvGrpSpPr>
        <p:grpSpPr>
          <a:xfrm>
            <a:off x="7175534" y="4954696"/>
            <a:ext cx="3036905" cy="485746"/>
            <a:chOff x="7175534" y="4954696"/>
            <a:chExt cx="3036905" cy="48574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63D6599-7FEC-FCC7-F05F-BAC4274302EB}"/>
                </a:ext>
              </a:extLst>
            </p:cNvPr>
            <p:cNvSpPr/>
            <p:nvPr/>
          </p:nvSpPr>
          <p:spPr>
            <a:xfrm>
              <a:off x="7175534" y="4954696"/>
              <a:ext cx="223520" cy="22352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4DDD34-3D48-AC16-5498-D710BF0FF4F0}"/>
                </a:ext>
              </a:extLst>
            </p:cNvPr>
            <p:cNvSpPr txBox="1"/>
            <p:nvPr/>
          </p:nvSpPr>
          <p:spPr>
            <a:xfrm>
              <a:off x="7506249" y="5040332"/>
              <a:ext cx="2706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 </a:t>
              </a:r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저장</a:t>
              </a:r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/ </a:t>
              </a:r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열람 </a:t>
              </a:r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</a:t>
              </a:r>
              <a:endPara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33836F-EF7D-D664-8F2A-6E7DAE77D9F0}"/>
              </a:ext>
            </a:extLst>
          </p:cNvPr>
          <p:cNvGrpSpPr/>
          <p:nvPr/>
        </p:nvGrpSpPr>
        <p:grpSpPr>
          <a:xfrm>
            <a:off x="3412110" y="4954696"/>
            <a:ext cx="1723802" cy="731967"/>
            <a:chOff x="3412110" y="4954696"/>
            <a:chExt cx="1723802" cy="73196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2369744-5A01-B73B-2E15-6C61620743E3}"/>
                </a:ext>
              </a:extLst>
            </p:cNvPr>
            <p:cNvSpPr/>
            <p:nvPr/>
          </p:nvSpPr>
          <p:spPr>
            <a:xfrm>
              <a:off x="4912392" y="4954696"/>
              <a:ext cx="223520" cy="22352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4A7C4C-5C6D-583A-9CFB-D00DF04971C2}"/>
                </a:ext>
              </a:extLst>
            </p:cNvPr>
            <p:cNvSpPr txBox="1"/>
            <p:nvPr/>
          </p:nvSpPr>
          <p:spPr>
            <a:xfrm>
              <a:off x="3412110" y="5040332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동화책 출력</a:t>
              </a:r>
              <a:endPara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(pdf)</a:t>
              </a:r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B217A77-2906-DAC5-E665-9D71BFD9C00F}"/>
              </a:ext>
            </a:extLst>
          </p:cNvPr>
          <p:cNvGrpSpPr/>
          <p:nvPr/>
        </p:nvGrpSpPr>
        <p:grpSpPr>
          <a:xfrm>
            <a:off x="1979561" y="2834903"/>
            <a:ext cx="2731376" cy="646331"/>
            <a:chOff x="1979561" y="2834903"/>
            <a:chExt cx="2731376" cy="64633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28E4977-1C8F-0A8F-A76D-7F0789D80D40}"/>
                </a:ext>
              </a:extLst>
            </p:cNvPr>
            <p:cNvSpPr/>
            <p:nvPr/>
          </p:nvSpPr>
          <p:spPr>
            <a:xfrm>
              <a:off x="4487417" y="3046309"/>
              <a:ext cx="223520" cy="22352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298431-C431-4AFD-F8D3-D415AA1782D0}"/>
                </a:ext>
              </a:extLst>
            </p:cNvPr>
            <p:cNvSpPr txBox="1"/>
            <p:nvPr/>
          </p:nvSpPr>
          <p:spPr>
            <a:xfrm>
              <a:off x="1979561" y="2834903"/>
              <a:ext cx="2363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동화책</a:t>
              </a:r>
              <a:r>
                <a:rPr lang="en-US" altLang="ko-KR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0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커뮤니티</a:t>
              </a:r>
              <a:endParaRPr lang="en-US" altLang="ko-KR" sz="20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열람 </a:t>
              </a:r>
              <a:r>
                <a:rPr lang="en-US" altLang="ko-KR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 </a:t>
              </a:r>
              <a:r>
                <a:rPr lang="en-US" altLang="ko-KR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별점</a:t>
              </a:r>
              <a:r>
                <a:rPr lang="en-US" altLang="ko-KR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0EB11D1-8ED7-426E-9210-796F5C92B61D}"/>
              </a:ext>
            </a:extLst>
          </p:cNvPr>
          <p:cNvSpPr txBox="1"/>
          <p:nvPr/>
        </p:nvSpPr>
        <p:spPr>
          <a:xfrm>
            <a:off x="3161134" y="379618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254420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0" y="145300"/>
            <a:ext cx="3354774" cy="584775"/>
            <a:chOff x="196146" y="206260"/>
            <a:chExt cx="3354774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6" y="237037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01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0AE0602-7141-CA4A-5526-0222CE6CF840}"/>
              </a:ext>
            </a:extLst>
          </p:cNvPr>
          <p:cNvSpPr txBox="1"/>
          <p:nvPr/>
        </p:nvSpPr>
        <p:spPr>
          <a:xfrm>
            <a:off x="3161134" y="379618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목표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9E91A2-0C0A-BA8C-F496-E7E0B12575A2}"/>
              </a:ext>
            </a:extLst>
          </p:cNvPr>
          <p:cNvGrpSpPr/>
          <p:nvPr/>
        </p:nvGrpSpPr>
        <p:grpSpPr>
          <a:xfrm>
            <a:off x="7217097" y="2552894"/>
            <a:ext cx="3065017" cy="3111443"/>
            <a:chOff x="7217097" y="2552894"/>
            <a:chExt cx="3065017" cy="311144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DA6EE29-5450-70F6-86F0-571F914DD0C0}"/>
                </a:ext>
              </a:extLst>
            </p:cNvPr>
            <p:cNvSpPr/>
            <p:nvPr/>
          </p:nvSpPr>
          <p:spPr>
            <a:xfrm>
              <a:off x="7217097" y="2552894"/>
              <a:ext cx="3065017" cy="3111443"/>
            </a:xfrm>
            <a:prstGeom prst="roundRect">
              <a:avLst/>
            </a:prstGeom>
            <a:solidFill>
              <a:srgbClr val="DAB47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FBFC4C-910F-3D5D-8760-827E81957A74}"/>
                </a:ext>
              </a:extLst>
            </p:cNvPr>
            <p:cNvSpPr txBox="1"/>
            <p:nvPr/>
          </p:nvSpPr>
          <p:spPr>
            <a:xfrm>
              <a:off x="7815695" y="3693116"/>
              <a:ext cx="18678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교육적 가치</a:t>
              </a:r>
              <a:endParaRPr lang="en-US" altLang="ko-KR" sz="28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창의력</a:t>
              </a:r>
              <a:r>
                <a:rPr lang="en-US" altLang="ko-KR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상상력</a:t>
              </a:r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4538CD8-D73A-D83A-EBC0-7FAB211950C1}"/>
              </a:ext>
            </a:extLst>
          </p:cNvPr>
          <p:cNvGrpSpPr/>
          <p:nvPr/>
        </p:nvGrpSpPr>
        <p:grpSpPr>
          <a:xfrm>
            <a:off x="1282134" y="1661160"/>
            <a:ext cx="3834191" cy="658805"/>
            <a:chOff x="1282134" y="1661160"/>
            <a:chExt cx="3834191" cy="6588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80D32A-51C6-766C-2C6A-276C1A0511AC}"/>
                </a:ext>
              </a:extLst>
            </p:cNvPr>
            <p:cNvSpPr txBox="1"/>
            <p:nvPr/>
          </p:nvSpPr>
          <p:spPr>
            <a:xfrm>
              <a:off x="1282134" y="1735190"/>
              <a:ext cx="38341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AIbrary</a:t>
              </a:r>
              <a:r>
                <a:rPr lang="ko-KR" altLang="en-US" sz="32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장점 </a:t>
              </a:r>
              <a:r>
                <a:rPr lang="en-US" altLang="ko-KR" sz="32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32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endParaRPr lang="en-US" altLang="ko-KR" sz="32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7E33FCE-CB01-896C-0711-BE9746D6499E}"/>
                </a:ext>
              </a:extLst>
            </p:cNvPr>
            <p:cNvCxnSpPr>
              <a:cxnSpLocks/>
            </p:cNvCxnSpPr>
            <p:nvPr/>
          </p:nvCxnSpPr>
          <p:spPr>
            <a:xfrm>
              <a:off x="1385889" y="1661160"/>
              <a:ext cx="4581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443359-F5DA-3895-FFDF-EF93791AE14B}"/>
              </a:ext>
            </a:extLst>
          </p:cNvPr>
          <p:cNvGrpSpPr/>
          <p:nvPr/>
        </p:nvGrpSpPr>
        <p:grpSpPr>
          <a:xfrm>
            <a:off x="1844040" y="2557858"/>
            <a:ext cx="5216083" cy="3111443"/>
            <a:chOff x="1844040" y="2557858"/>
            <a:chExt cx="5216083" cy="311144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641A22E-3AD4-4FD2-6F0A-2943302AB7A1}"/>
                </a:ext>
              </a:extLst>
            </p:cNvPr>
            <p:cNvSpPr/>
            <p:nvPr/>
          </p:nvSpPr>
          <p:spPr>
            <a:xfrm>
              <a:off x="1844040" y="2557858"/>
              <a:ext cx="5216083" cy="3111443"/>
            </a:xfrm>
            <a:prstGeom prst="roundRect">
              <a:avLst/>
            </a:prstGeom>
            <a:solidFill>
              <a:srgbClr val="DAB47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E3C5B0-5AAA-2C69-0E73-6A0A00E74992}"/>
                </a:ext>
              </a:extLst>
            </p:cNvPr>
            <p:cNvSpPr txBox="1"/>
            <p:nvPr/>
          </p:nvSpPr>
          <p:spPr>
            <a:xfrm>
              <a:off x="2183451" y="2720826"/>
              <a:ext cx="25891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창작의 부담 감소</a:t>
              </a:r>
              <a:endParaRPr lang="en-US" altLang="ko-KR" sz="2800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37645B-A100-45FF-9C20-E1D66C42DCA4}"/>
                </a:ext>
              </a:extLst>
            </p:cNvPr>
            <p:cNvSpPr txBox="1"/>
            <p:nvPr/>
          </p:nvSpPr>
          <p:spPr>
            <a:xfrm>
              <a:off x="2411178" y="3416526"/>
              <a:ext cx="33409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A2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글은 잘써도 그림을 잘 못그리는 어린이</a:t>
              </a:r>
              <a:endParaRPr lang="en-US" altLang="ko-KR" sz="1600">
                <a:solidFill>
                  <a:srgbClr val="A2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F23149-9B69-50DA-2BE7-E0C99732600D}"/>
                </a:ext>
              </a:extLst>
            </p:cNvPr>
            <p:cNvSpPr txBox="1"/>
            <p:nvPr/>
          </p:nvSpPr>
          <p:spPr>
            <a:xfrm>
              <a:off x="2412628" y="3944302"/>
              <a:ext cx="3477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A2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그림은 잘그려도 글쓰기가 부족한 어린이</a:t>
              </a:r>
              <a:endParaRPr lang="en-US" altLang="ko-KR" sz="1600">
                <a:solidFill>
                  <a:srgbClr val="A2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DED815-8029-7103-899B-B8B68B55425A}"/>
                </a:ext>
              </a:extLst>
            </p:cNvPr>
            <p:cNvSpPr txBox="1"/>
            <p:nvPr/>
          </p:nvSpPr>
          <p:spPr>
            <a:xfrm>
              <a:off x="2412629" y="4459810"/>
              <a:ext cx="3294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A2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자신만의 이야기를 만들고 싶은 어린이</a:t>
              </a:r>
              <a:endParaRPr lang="en-US" altLang="ko-KR" sz="1600">
                <a:solidFill>
                  <a:srgbClr val="A2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B37C2-927C-CB4E-11C6-4DC95ED57ACC}"/>
                </a:ext>
              </a:extLst>
            </p:cNvPr>
            <p:cNvSpPr txBox="1"/>
            <p:nvPr/>
          </p:nvSpPr>
          <p:spPr>
            <a:xfrm>
              <a:off x="2412628" y="4998335"/>
              <a:ext cx="4575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A2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어린이에게 도움이 될 책을 제공하고 싶은 부모</a:t>
              </a:r>
              <a:r>
                <a:rPr lang="en-US" altLang="ko-KR" sz="1600">
                  <a:solidFill>
                    <a:srgbClr val="A2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600">
                  <a:solidFill>
                    <a:srgbClr val="A2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선생님</a:t>
              </a:r>
              <a:endParaRPr lang="en-US" altLang="ko-KR" sz="1600">
                <a:solidFill>
                  <a:srgbClr val="A2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4" name="그림 2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0E497A5-4800-C66C-D5F9-795B97A5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386" y="3423861"/>
              <a:ext cx="326267" cy="326267"/>
            </a:xfrm>
            <a:prstGeom prst="rect">
              <a:avLst/>
            </a:prstGeom>
          </p:spPr>
        </p:pic>
        <p:pic>
          <p:nvPicPr>
            <p:cNvPr id="25" name="그림 2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1F80C6E-8C98-EAF8-7464-18A042641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451" y="3945484"/>
              <a:ext cx="326267" cy="326267"/>
            </a:xfrm>
            <a:prstGeom prst="rect">
              <a:avLst/>
            </a:prstGeom>
          </p:spPr>
        </p:pic>
        <p:pic>
          <p:nvPicPr>
            <p:cNvPr id="26" name="그림 2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60D2B92-270E-6D20-72CB-D0E7EBB5C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451" y="4460309"/>
              <a:ext cx="326267" cy="326267"/>
            </a:xfrm>
            <a:prstGeom prst="rect">
              <a:avLst/>
            </a:prstGeom>
          </p:spPr>
        </p:pic>
        <p:pic>
          <p:nvPicPr>
            <p:cNvPr id="27" name="그림 2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C09B104-11BD-5B2F-87C5-F25FC175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450" y="4975318"/>
              <a:ext cx="326267" cy="326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6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상세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02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1B832BD-7C19-284B-A4C9-24789EFCBC73}"/>
              </a:ext>
            </a:extLst>
          </p:cNvPr>
          <p:cNvSpPr txBox="1"/>
          <p:nvPr/>
        </p:nvSpPr>
        <p:spPr>
          <a:xfrm>
            <a:off x="758984" y="1056641"/>
            <a:ext cx="55515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주인공에 대한 기본적인 입력값을 받는다</a:t>
            </a:r>
            <a:r>
              <a:rPr lang="en-US" altLang="ko-KR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(ex.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주인공의 성별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성격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E13E9-89CD-7644-B6A4-F69145FE4747}"/>
              </a:ext>
            </a:extLst>
          </p:cNvPr>
          <p:cNvSpPr txBox="1"/>
          <p:nvPr/>
        </p:nvSpPr>
        <p:spPr>
          <a:xfrm>
            <a:off x="758984" y="2171868"/>
            <a:ext cx="748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입력받은 내용을 기반으로 </a:t>
            </a:r>
            <a:r>
              <a:rPr lang="en-US" altLang="ko-KR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ChatGPT </a:t>
            </a:r>
            <a:r>
              <a:rPr lang="ko-KR" altLang="en-US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살을 붙여나간다</a:t>
            </a:r>
            <a:r>
              <a:rPr lang="en-US" altLang="ko-KR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44F3D40-9AF7-0286-322C-2F4BA4D96D87}"/>
              </a:ext>
            </a:extLst>
          </p:cNvPr>
          <p:cNvGrpSpPr/>
          <p:nvPr/>
        </p:nvGrpSpPr>
        <p:grpSpPr>
          <a:xfrm>
            <a:off x="1754292" y="3348042"/>
            <a:ext cx="3973252" cy="1244600"/>
            <a:chOff x="1754292" y="3348042"/>
            <a:chExt cx="3973252" cy="1244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557AA0C-0308-675B-A2BA-28140D680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4292" y="3348042"/>
              <a:ext cx="1244600" cy="1244600"/>
            </a:xfrm>
            <a:prstGeom prst="rect">
              <a:avLst/>
            </a:prstGeom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28A7710D-1098-B319-4EF7-1A2D657A1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414" y="3632770"/>
              <a:ext cx="766130" cy="766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B8E266A-7368-8260-ECD0-7221D0CE460E}"/>
              </a:ext>
            </a:extLst>
          </p:cNvPr>
          <p:cNvGrpSpPr/>
          <p:nvPr/>
        </p:nvGrpSpPr>
        <p:grpSpPr>
          <a:xfrm>
            <a:off x="760136" y="5558718"/>
            <a:ext cx="6316498" cy="766130"/>
            <a:chOff x="760136" y="5558718"/>
            <a:chExt cx="6316498" cy="766130"/>
          </a:xfrm>
        </p:grpSpPr>
        <p:pic>
          <p:nvPicPr>
            <p:cNvPr id="12" name="그림 11" descr="패턴, 사각형, 대칭, 라인이(가) 표시된 사진&#10;&#10;자동 생성된 설명">
              <a:extLst>
                <a:ext uri="{FF2B5EF4-FFF2-40B4-BE49-F238E27FC236}">
                  <a16:creationId xmlns:a16="http://schemas.microsoft.com/office/drawing/2014/main" id="{10023781-643E-9261-AE06-25C390962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504" y="5558718"/>
              <a:ext cx="766130" cy="7661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649439-12C3-644A-151C-0F642F284ED8}"/>
                </a:ext>
              </a:extLst>
            </p:cNvPr>
            <p:cNvSpPr txBox="1"/>
            <p:nvPr/>
          </p:nvSpPr>
          <p:spPr>
            <a:xfrm>
              <a:off x="760136" y="5678114"/>
              <a:ext cx="56621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2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스토리를 기반으로 일러스트를 생성한다</a:t>
              </a:r>
              <a:r>
                <a:rPr lang="en-US" altLang="ko-KR" sz="24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D56A08-1C7B-9E57-19FF-217DA376A770}"/>
              </a:ext>
            </a:extLst>
          </p:cNvPr>
          <p:cNvCxnSpPr/>
          <p:nvPr/>
        </p:nvCxnSpPr>
        <p:spPr>
          <a:xfrm>
            <a:off x="471308" y="1056641"/>
            <a:ext cx="0" cy="5083138"/>
          </a:xfrm>
          <a:prstGeom prst="line">
            <a:avLst/>
          </a:prstGeom>
          <a:ln w="381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F52B838A-D2EB-B7BD-F314-0FB4BAA30479}"/>
              </a:ext>
            </a:extLst>
          </p:cNvPr>
          <p:cNvSpPr/>
          <p:nvPr/>
        </p:nvSpPr>
        <p:spPr>
          <a:xfrm>
            <a:off x="359548" y="1182848"/>
            <a:ext cx="223520" cy="22352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67A3A55-9DA4-47B4-EAEC-4E4BF380FF74}"/>
              </a:ext>
            </a:extLst>
          </p:cNvPr>
          <p:cNvSpPr/>
          <p:nvPr/>
        </p:nvSpPr>
        <p:spPr>
          <a:xfrm>
            <a:off x="359548" y="2290941"/>
            <a:ext cx="223520" cy="22352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E2E6258-64E7-F409-B2A6-8A2560A4D96B}"/>
              </a:ext>
            </a:extLst>
          </p:cNvPr>
          <p:cNvSpPr/>
          <p:nvPr/>
        </p:nvSpPr>
        <p:spPr>
          <a:xfrm>
            <a:off x="359548" y="5797186"/>
            <a:ext cx="223520" cy="22352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7F5F74-636B-8B25-3CBE-4033D25CC4E8}"/>
              </a:ext>
            </a:extLst>
          </p:cNvPr>
          <p:cNvGrpSpPr/>
          <p:nvPr/>
        </p:nvGrpSpPr>
        <p:grpSpPr>
          <a:xfrm>
            <a:off x="2777036" y="2719028"/>
            <a:ext cx="2520000" cy="720000"/>
            <a:chOff x="2777036" y="2719028"/>
            <a:chExt cx="2520000" cy="720000"/>
          </a:xfrm>
        </p:grpSpPr>
        <p:sp>
          <p:nvSpPr>
            <p:cNvPr id="10" name="화살표: 위로 구부러짐 9">
              <a:extLst>
                <a:ext uri="{FF2B5EF4-FFF2-40B4-BE49-F238E27FC236}">
                  <a16:creationId xmlns:a16="http://schemas.microsoft.com/office/drawing/2014/main" id="{C3AA99B9-E78F-EEE0-B153-266CC12D81E0}"/>
                </a:ext>
              </a:extLst>
            </p:cNvPr>
            <p:cNvSpPr/>
            <p:nvPr/>
          </p:nvSpPr>
          <p:spPr>
            <a:xfrm flipH="1" flipV="1">
              <a:off x="2777036" y="2719028"/>
              <a:ext cx="2520000" cy="720000"/>
            </a:xfrm>
            <a:prstGeom prst="curved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4B3579-9E0E-CFD6-D981-2094135B0098}"/>
                </a:ext>
              </a:extLst>
            </p:cNvPr>
            <p:cNvSpPr txBox="1"/>
            <p:nvPr/>
          </p:nvSpPr>
          <p:spPr>
            <a:xfrm>
              <a:off x="3782151" y="2763819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질문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F76637-0542-34D8-C229-F7B3F3CEEB37}"/>
              </a:ext>
            </a:extLst>
          </p:cNvPr>
          <p:cNvGrpSpPr/>
          <p:nvPr/>
        </p:nvGrpSpPr>
        <p:grpSpPr>
          <a:xfrm>
            <a:off x="2824479" y="4566074"/>
            <a:ext cx="2520000" cy="720000"/>
            <a:chOff x="2824479" y="4566074"/>
            <a:chExt cx="2520000" cy="720000"/>
          </a:xfrm>
        </p:grpSpPr>
        <p:sp>
          <p:nvSpPr>
            <p:cNvPr id="6" name="화살표: 위로 구부러짐 5">
              <a:extLst>
                <a:ext uri="{FF2B5EF4-FFF2-40B4-BE49-F238E27FC236}">
                  <a16:creationId xmlns:a16="http://schemas.microsoft.com/office/drawing/2014/main" id="{F1F938D6-B4C9-D7B0-8605-123D8F1B23F8}"/>
                </a:ext>
              </a:extLst>
            </p:cNvPr>
            <p:cNvSpPr/>
            <p:nvPr/>
          </p:nvSpPr>
          <p:spPr>
            <a:xfrm>
              <a:off x="2824479" y="4566074"/>
              <a:ext cx="2520000" cy="720000"/>
            </a:xfrm>
            <a:prstGeom prst="curved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1B4E8-4983-172D-2DCA-E61D9C6ED283}"/>
                </a:ext>
              </a:extLst>
            </p:cNvPr>
            <p:cNvSpPr txBox="1"/>
            <p:nvPr/>
          </p:nvSpPr>
          <p:spPr>
            <a:xfrm>
              <a:off x="3782152" y="4853841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답변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E69B31-C040-022C-B4DB-07B6C0BF26AA}"/>
              </a:ext>
            </a:extLst>
          </p:cNvPr>
          <p:cNvSpPr txBox="1"/>
          <p:nvPr/>
        </p:nvSpPr>
        <p:spPr>
          <a:xfrm>
            <a:off x="3161134" y="37961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메인프로세스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29B9A6-41A0-B3DB-0F14-35133ADED383}"/>
              </a:ext>
            </a:extLst>
          </p:cNvPr>
          <p:cNvSpPr txBox="1"/>
          <p:nvPr/>
        </p:nvSpPr>
        <p:spPr>
          <a:xfrm rot="20942359">
            <a:off x="5351238" y="3011181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마주친 사람은 누구였을까요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?”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78D386-F3DA-AACB-99AD-F8B2A3AB13AD}"/>
              </a:ext>
            </a:extLst>
          </p:cNvPr>
          <p:cNvSpPr txBox="1"/>
          <p:nvPr/>
        </p:nvSpPr>
        <p:spPr>
          <a:xfrm rot="613492">
            <a:off x="1368805" y="450051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선생님이요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 animBg="1"/>
      <p:bldP spid="16" grpId="0" animBg="1"/>
      <p:bldP spid="17" grpId="0" animBg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상세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02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73A8D1B4-BDD6-3495-9926-A2DBE88B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75" y="1650164"/>
            <a:ext cx="3653047" cy="413512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A089C5-7F0F-4F72-5899-66086B69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584" y="1353247"/>
            <a:ext cx="6982527" cy="47289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E6C04A-3148-3D7A-61A9-181ED3F2EBEA}"/>
              </a:ext>
            </a:extLst>
          </p:cNvPr>
          <p:cNvSpPr txBox="1"/>
          <p:nvPr/>
        </p:nvSpPr>
        <p:spPr>
          <a:xfrm>
            <a:off x="3161134" y="379618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976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4399F-949E-2D66-C2D9-B7CB4C4AA42D}"/>
              </a:ext>
            </a:extLst>
          </p:cNvPr>
          <p:cNvSpPr txBox="1"/>
          <p:nvPr/>
        </p:nvSpPr>
        <p:spPr>
          <a:xfrm>
            <a:off x="1639224" y="1185545"/>
            <a:ext cx="7175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아이가 직접 그림그리기</a:t>
            </a:r>
            <a:r>
              <a:rPr lang="en-US" altLang="ko-KR" sz="24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4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작문을 통해 동화책을 만들어감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상세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02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54C71F-A522-A340-5EA2-B11335BDF50D}"/>
              </a:ext>
            </a:extLst>
          </p:cNvPr>
          <p:cNvGrpSpPr/>
          <p:nvPr/>
        </p:nvGrpSpPr>
        <p:grpSpPr>
          <a:xfrm>
            <a:off x="311944" y="1037471"/>
            <a:ext cx="1206869" cy="948293"/>
            <a:chOff x="426244" y="2710956"/>
            <a:chExt cx="1206869" cy="94829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7BBBD4E-4748-DAFD-BBFF-262AF5A2D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654" y="2710956"/>
              <a:ext cx="609739" cy="6097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F685F-5C7F-3DEF-E0C3-BD4C47ADE56E}"/>
                </a:ext>
              </a:extLst>
            </p:cNvPr>
            <p:cNvSpPr txBox="1"/>
            <p:nvPr/>
          </p:nvSpPr>
          <p:spPr>
            <a:xfrm>
              <a:off x="426244" y="3320695"/>
              <a:ext cx="12068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BookTraps</a:t>
              </a:r>
              <a:endParaRPr lang="ko-KR" altLang="en-US" sz="16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A646333-32AF-7E35-2984-97ACB3DE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24" y="2087439"/>
            <a:ext cx="7205185" cy="4025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22CD3-98AF-B764-E034-2ED4ADDD7BD7}"/>
              </a:ext>
            </a:extLst>
          </p:cNvPr>
          <p:cNvSpPr txBox="1"/>
          <p:nvPr/>
        </p:nvSpPr>
        <p:spPr>
          <a:xfrm>
            <a:off x="3161134" y="379618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295206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BEBB68-61F5-E944-F081-75D0C71571C8}"/>
              </a:ext>
            </a:extLst>
          </p:cNvPr>
          <p:cNvGrpSpPr/>
          <p:nvPr/>
        </p:nvGrpSpPr>
        <p:grpSpPr>
          <a:xfrm>
            <a:off x="-1" y="145300"/>
            <a:ext cx="3354775" cy="584775"/>
            <a:chOff x="196145" y="206260"/>
            <a:chExt cx="3354775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1D9D2-8F61-D7A9-6468-DD7802992852}"/>
                </a:ext>
              </a:extLst>
            </p:cNvPr>
            <p:cNvSpPr txBox="1"/>
            <p:nvPr/>
          </p:nvSpPr>
          <p:spPr>
            <a:xfrm>
              <a:off x="716280" y="206260"/>
              <a:ext cx="283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/ </a:t>
              </a:r>
              <a:r>
                <a:rPr lang="ko-KR" altLang="en-US" sz="3200">
                  <a:solidFill>
                    <a:srgbClr val="956A2B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프로젝트 상세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D24F58-2602-E9FE-DF7F-96E463F2CCB0}"/>
                </a:ext>
              </a:extLst>
            </p:cNvPr>
            <p:cNvSpPr txBox="1"/>
            <p:nvPr/>
          </p:nvSpPr>
          <p:spPr>
            <a:xfrm>
              <a:off x="196145" y="237037"/>
              <a:ext cx="623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800">
                  <a:solidFill>
                    <a:srgbClr val="956A2B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02</a:t>
              </a:r>
              <a:endParaRPr lang="ko-KR" altLang="en-US" sz="28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7E0135-7EBA-1B72-1E52-E17D84D220FB}"/>
              </a:ext>
            </a:extLst>
          </p:cNvPr>
          <p:cNvCxnSpPr>
            <a:cxnSpLocks/>
          </p:cNvCxnSpPr>
          <p:nvPr/>
        </p:nvCxnSpPr>
        <p:spPr>
          <a:xfrm>
            <a:off x="0" y="74531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E27B7D1-5FBB-3FD9-C0FF-1657CE261E94}"/>
              </a:ext>
            </a:extLst>
          </p:cNvPr>
          <p:cNvGrpSpPr/>
          <p:nvPr/>
        </p:nvGrpSpPr>
        <p:grpSpPr>
          <a:xfrm>
            <a:off x="310053" y="997418"/>
            <a:ext cx="1176091" cy="948293"/>
            <a:chOff x="5787742" y="2900608"/>
            <a:chExt cx="1176091" cy="94829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113213F-2038-A1A6-9F42-502272218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0919" y="2900608"/>
              <a:ext cx="609739" cy="609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23E860-B536-DB4A-A5D8-D6D4AE00665D}"/>
                </a:ext>
              </a:extLst>
            </p:cNvPr>
            <p:cNvSpPr txBox="1"/>
            <p:nvPr/>
          </p:nvSpPr>
          <p:spPr>
            <a:xfrm>
              <a:off x="5787742" y="3510347"/>
              <a:ext cx="1176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DOROSI AI</a:t>
              </a:r>
              <a:endParaRPr lang="ko-KR" altLang="en-US" sz="16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A28C639-7A34-FE97-3911-B742D9FE4ECD}"/>
              </a:ext>
            </a:extLst>
          </p:cNvPr>
          <p:cNvSpPr txBox="1"/>
          <p:nvPr/>
        </p:nvSpPr>
        <p:spPr>
          <a:xfrm>
            <a:off x="1633614" y="1179177"/>
            <a:ext cx="7186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제한된 질문지에 대한 답을 기반으로 동화책을 </a:t>
            </a:r>
            <a:r>
              <a:rPr lang="en-US" altLang="ko-KR" sz="24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AI</a:t>
            </a:r>
            <a:r>
              <a:rPr lang="ko-KR" altLang="en-US" sz="24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27701B-3949-2B59-5DE8-14B6F483A6E2}"/>
              </a:ext>
            </a:extLst>
          </p:cNvPr>
          <p:cNvGrpSpPr/>
          <p:nvPr/>
        </p:nvGrpSpPr>
        <p:grpSpPr>
          <a:xfrm>
            <a:off x="1666394" y="1991112"/>
            <a:ext cx="10007583" cy="4121573"/>
            <a:chOff x="1666394" y="1991112"/>
            <a:chExt cx="10007583" cy="41215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105CAB-D25C-F52C-DB62-70B36436B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6394" y="1991112"/>
              <a:ext cx="3707134" cy="412157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96598E-6C9B-6D20-025D-F4D4D4B0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11734"/>
              <a:ext cx="5577977" cy="2680327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264081C-2DA5-2612-A6D4-1FAA434F7E53}"/>
                </a:ext>
              </a:extLst>
            </p:cNvPr>
            <p:cNvCxnSpPr>
              <a:cxnSpLocks/>
            </p:cNvCxnSpPr>
            <p:nvPr/>
          </p:nvCxnSpPr>
          <p:spPr>
            <a:xfrm>
              <a:off x="5472852" y="4051897"/>
              <a:ext cx="56218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B71088-3A45-298C-B4C7-AB7E422623D8}"/>
              </a:ext>
            </a:extLst>
          </p:cNvPr>
          <p:cNvSpPr txBox="1"/>
          <p:nvPr/>
        </p:nvSpPr>
        <p:spPr>
          <a:xfrm>
            <a:off x="3161134" y="379618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//</a:t>
            </a:r>
            <a:r>
              <a:rPr lang="ko-KR" altLang="en-US" sz="1400">
                <a:solidFill>
                  <a:srgbClr val="956A2B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시장분석</a:t>
            </a:r>
          </a:p>
        </p:txBody>
      </p:sp>
    </p:spTree>
    <p:extLst>
      <p:ext uri="{BB962C8B-B14F-4D97-AF65-F5344CB8AC3E}">
        <p14:creationId xmlns:p14="http://schemas.microsoft.com/office/powerpoint/2010/main" val="172355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498</Words>
  <Application>Microsoft Office PowerPoint</Application>
  <PresentationFormat>와이드스크린</PresentationFormat>
  <Paragraphs>209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나눔바른고딕</vt:lpstr>
      <vt:lpstr>나눔바른고딕OTF</vt:lpstr>
      <vt:lpstr>Arial</vt:lpstr>
      <vt:lpstr>나눔스퀘어라운드 Light</vt:lpstr>
      <vt:lpstr>나눔바른고딕 Light</vt:lpstr>
      <vt:lpstr>나눔스퀘어라운드OTF Bold</vt:lpstr>
      <vt:lpstr>맑은 고딕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승우 이</dc:creator>
  <cp:lastModifiedBy>승우 이</cp:lastModifiedBy>
  <cp:revision>16</cp:revision>
  <dcterms:created xsi:type="dcterms:W3CDTF">2023-09-04T11:11:49Z</dcterms:created>
  <dcterms:modified xsi:type="dcterms:W3CDTF">2023-09-07T14:58:31Z</dcterms:modified>
</cp:coreProperties>
</file>